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313" r:id="rId2"/>
    <p:sldId id="262" r:id="rId3"/>
    <p:sldId id="325" r:id="rId4"/>
    <p:sldId id="323" r:id="rId5"/>
    <p:sldId id="324" r:id="rId6"/>
    <p:sldId id="326" r:id="rId7"/>
    <p:sldId id="318" r:id="rId8"/>
    <p:sldId id="260" r:id="rId9"/>
    <p:sldId id="351" r:id="rId10"/>
    <p:sldId id="350" r:id="rId11"/>
    <p:sldId id="353" r:id="rId12"/>
    <p:sldId id="320" r:id="rId13"/>
    <p:sldId id="269" r:id="rId14"/>
    <p:sldId id="346" r:id="rId15"/>
    <p:sldId id="334" r:id="rId16"/>
    <p:sldId id="336" r:id="rId17"/>
    <p:sldId id="355" r:id="rId18"/>
    <p:sldId id="331" r:id="rId19"/>
    <p:sldId id="329" r:id="rId20"/>
    <p:sldId id="328" r:id="rId21"/>
    <p:sldId id="347" r:id="rId22"/>
    <p:sldId id="345" r:id="rId23"/>
    <p:sldId id="348" r:id="rId24"/>
    <p:sldId id="335" r:id="rId25"/>
    <p:sldId id="349" r:id="rId26"/>
    <p:sldId id="337" r:id="rId27"/>
    <p:sldId id="332" r:id="rId28"/>
    <p:sldId id="342" r:id="rId29"/>
    <p:sldId id="333" r:id="rId30"/>
    <p:sldId id="283" r:id="rId31"/>
    <p:sldId id="340" r:id="rId32"/>
    <p:sldId id="339" r:id="rId33"/>
  </p:sldIdLst>
  <p:sldSz cx="9144000" cy="5143500" type="screen16x9"/>
  <p:notesSz cx="6858000" cy="9144000"/>
  <p:embeddedFontLst>
    <p:embeddedFont>
      <p:font typeface="Cairo" panose="020B0604020202020204" charset="0"/>
      <p:regular r:id="rId35"/>
      <p:bold r:id="rId36"/>
    </p:embeddedFont>
    <p:embeddedFont>
      <p:font typeface="Cambria Math" panose="02040503050406030204" pitchFamily="18" charset="0"/>
      <p:regular r:id="rId37"/>
    </p:embeddedFont>
    <p:embeddedFont>
      <p:font typeface="Fira Sans" panose="020B0503050000020004" pitchFamily="34" charset="0"/>
      <p:regular r:id="rId38"/>
      <p:bold r:id="rId39"/>
      <p:italic r:id="rId40"/>
      <p:boldItalic r:id="rId41"/>
    </p:embeddedFont>
    <p:embeddedFont>
      <p:font typeface="Fira Sans Medium" panose="020B0603050000020004" pitchFamily="34" charset="0"/>
      <p:regular r:id="rId42"/>
      <p:bold r:id="rId43"/>
      <p:italic r:id="rId44"/>
      <p:boldItalic r:id="rId45"/>
    </p:embeddedFont>
    <p:embeddedFont>
      <p:font typeface="Fira Sans SemiBold" panose="020B0603050000020004" pitchFamily="34" charset="0"/>
      <p:regular r:id="rId46"/>
      <p:bold r:id="rId47"/>
      <p:italic r:id="rId48"/>
      <p:boldItalic r:id="rId49"/>
    </p:embeddedFont>
    <p:embeddedFont>
      <p:font typeface="Staatliches" panose="020B0604020202020204" charset="0"/>
      <p:regular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DBE4A6F-00AD-4C15-BEA6-4EAFAA7B7CD6}">
          <p14:sldIdLst>
            <p14:sldId id="313"/>
            <p14:sldId id="262"/>
            <p14:sldId id="325"/>
            <p14:sldId id="323"/>
            <p14:sldId id="324"/>
            <p14:sldId id="326"/>
            <p14:sldId id="318"/>
            <p14:sldId id="260"/>
            <p14:sldId id="351"/>
            <p14:sldId id="350"/>
            <p14:sldId id="353"/>
            <p14:sldId id="320"/>
            <p14:sldId id="269"/>
            <p14:sldId id="346"/>
            <p14:sldId id="334"/>
            <p14:sldId id="336"/>
            <p14:sldId id="355"/>
            <p14:sldId id="331"/>
            <p14:sldId id="329"/>
            <p14:sldId id="328"/>
            <p14:sldId id="347"/>
            <p14:sldId id="345"/>
            <p14:sldId id="348"/>
            <p14:sldId id="335"/>
            <p14:sldId id="349"/>
            <p14:sldId id="337"/>
            <p14:sldId id="332"/>
            <p14:sldId id="342"/>
            <p14:sldId id="333"/>
            <p14:sldId id="283"/>
            <p14:sldId id="340"/>
            <p14:sldId id="33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A365"/>
    <a:srgbClr val="332BD5"/>
    <a:srgbClr val="191569"/>
    <a:srgbClr val="FFF1E8"/>
    <a:srgbClr val="FFE2CE"/>
    <a:srgbClr val="00717D"/>
    <a:srgbClr val="FFFFFF"/>
    <a:srgbClr val="1FB299"/>
    <a:srgbClr val="23C7AC"/>
    <a:srgbClr val="FFAB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440CA4-F663-4261-876D-90D7B3EA256F}" v="33" dt="2023-05-18T11:03:07.4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322" y="86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yatej Mishra" userId="3bced1b167eae61f" providerId="LiveId" clId="{632EAB72-7EAB-1D4C-A113-1FB586362FB1}"/>
    <pc:docChg chg="sldOrd">
      <pc:chgData name="Divyatej Mishra" userId="3bced1b167eae61f" providerId="LiveId" clId="{632EAB72-7EAB-1D4C-A113-1FB586362FB1}" dt="2023-05-10T07:30:17.190" v="1" actId="1076"/>
      <pc:docMkLst>
        <pc:docMk/>
      </pc:docMkLst>
      <pc:sldChg chg="ord">
        <pc:chgData name="Divyatej Mishra" userId="3bced1b167eae61f" providerId="LiveId" clId="{632EAB72-7EAB-1D4C-A113-1FB586362FB1}" dt="2023-05-10T07:29:51.282" v="0" actId="1076"/>
        <pc:sldMkLst>
          <pc:docMk/>
          <pc:sldMk cId="0" sldId="278"/>
        </pc:sldMkLst>
      </pc:sldChg>
      <pc:sldChg chg="ord">
        <pc:chgData name="Divyatej Mishra" userId="3bced1b167eae61f" providerId="LiveId" clId="{632EAB72-7EAB-1D4C-A113-1FB586362FB1}" dt="2023-05-10T07:30:17.190" v="1" actId="1076"/>
        <pc:sldMkLst>
          <pc:docMk/>
          <pc:sldMk cId="0" sldId="284"/>
        </pc:sldMkLst>
      </pc:sldChg>
    </pc:docChg>
  </pc:docChgLst>
  <pc:docChgLst>
    <pc:chgData name="PRACHI KANAKHARA" userId="dd63d9c124c743d0" providerId="Windows Live" clId="Web-{2AAF36CD-EF0B-4A46-96E8-7CD961E91370}"/>
    <pc:docChg chg="modSld">
      <pc:chgData name="PRACHI KANAKHARA" userId="dd63d9c124c743d0" providerId="Windows Live" clId="Web-{2AAF36CD-EF0B-4A46-96E8-7CD961E91370}" dt="2023-05-11T15:09:06.718" v="2"/>
      <pc:docMkLst>
        <pc:docMk/>
      </pc:docMkLst>
      <pc:sldChg chg="modSp">
        <pc:chgData name="PRACHI KANAKHARA" userId="dd63d9c124c743d0" providerId="Windows Live" clId="Web-{2AAF36CD-EF0B-4A46-96E8-7CD961E91370}" dt="2023-05-11T15:09:06.718" v="2"/>
        <pc:sldMkLst>
          <pc:docMk/>
          <pc:sldMk cId="1963084882" sldId="325"/>
        </pc:sldMkLst>
        <pc:spChg chg="mod">
          <ac:chgData name="PRACHI KANAKHARA" userId="dd63d9c124c743d0" providerId="Windows Live" clId="Web-{2AAF36CD-EF0B-4A46-96E8-7CD961E91370}" dt="2023-05-11T15:09:06.718" v="2"/>
          <ac:spMkLst>
            <pc:docMk/>
            <pc:sldMk cId="1963084882" sldId="325"/>
            <ac:spMk id="4" creationId="{540518D1-2340-6BDD-9C8C-C9000E3E19EB}"/>
          </ac:spMkLst>
        </pc:spChg>
      </pc:sldChg>
    </pc:docChg>
  </pc:docChgLst>
  <pc:docChgLst>
    <pc:chgData name="PRACHI KANAKHARA" userId="dd63d9c124c743d0" providerId="LiveId" clId="{BFB44466-4FB5-4D68-9837-5A90B4DE5FAE}"/>
    <pc:docChg chg="undo redo custSel addSld delSld modSld sldOrd modSection">
      <pc:chgData name="PRACHI KANAKHARA" userId="dd63d9c124c743d0" providerId="LiveId" clId="{BFB44466-4FB5-4D68-9837-5A90B4DE5FAE}" dt="2023-05-18T11:46:18.864" v="4166" actId="1076"/>
      <pc:docMkLst>
        <pc:docMk/>
      </pc:docMkLst>
      <pc:sldChg chg="addSp delSp modSp mod ord">
        <pc:chgData name="PRACHI KANAKHARA" userId="dd63d9c124c743d0" providerId="LiveId" clId="{BFB44466-4FB5-4D68-9837-5A90B4DE5FAE}" dt="2023-05-10T08:02:30.573" v="500" actId="20578"/>
        <pc:sldMkLst>
          <pc:docMk/>
          <pc:sldMk cId="0" sldId="256"/>
        </pc:sldMkLst>
        <pc:spChg chg="del mod">
          <ac:chgData name="PRACHI KANAKHARA" userId="dd63d9c124c743d0" providerId="LiveId" clId="{BFB44466-4FB5-4D68-9837-5A90B4DE5FAE}" dt="2023-05-10T07:38:55.990" v="344" actId="478"/>
          <ac:spMkLst>
            <pc:docMk/>
            <pc:sldMk cId="0" sldId="256"/>
            <ac:spMk id="164" creationId="{00000000-0000-0000-0000-000000000000}"/>
          </ac:spMkLst>
        </pc:spChg>
        <pc:spChg chg="add del mod">
          <ac:chgData name="PRACHI KANAKHARA" userId="dd63d9c124c743d0" providerId="LiveId" clId="{BFB44466-4FB5-4D68-9837-5A90B4DE5FAE}" dt="2023-05-10T07:39:02.731" v="348" actId="22"/>
          <ac:spMkLst>
            <pc:docMk/>
            <pc:sldMk cId="0" sldId="256"/>
            <ac:spMk id="166" creationId="{824AD21F-2732-4368-ADAB-BCB6EDFCE8B3}"/>
          </ac:spMkLst>
        </pc:spChg>
        <pc:spChg chg="add mod">
          <ac:chgData name="PRACHI KANAKHARA" userId="dd63d9c124c743d0" providerId="LiveId" clId="{BFB44466-4FB5-4D68-9837-5A90B4DE5FAE}" dt="2023-05-10T07:40:25.342" v="357" actId="14100"/>
          <ac:spMkLst>
            <pc:docMk/>
            <pc:sldMk cId="0" sldId="256"/>
            <ac:spMk id="167" creationId="{E5C24613-BCA4-45F2-B530-4C1C9C69E89F}"/>
          </ac:spMkLst>
        </pc:spChg>
        <pc:grpChg chg="mod">
          <ac:chgData name="PRACHI KANAKHARA" userId="dd63d9c124c743d0" providerId="LiveId" clId="{BFB44466-4FB5-4D68-9837-5A90B4DE5FAE}" dt="2023-05-10T07:30:49.904" v="334" actId="14100"/>
          <ac:grpSpMkLst>
            <pc:docMk/>
            <pc:sldMk cId="0" sldId="256"/>
            <ac:grpSpMk id="54" creationId="{00000000-0000-0000-0000-000000000000}"/>
          </ac:grpSpMkLst>
        </pc:grpChg>
      </pc:sldChg>
      <pc:sldChg chg="addSp delSp modSp mod">
        <pc:chgData name="PRACHI KANAKHARA" userId="dd63d9c124c743d0" providerId="LiveId" clId="{BFB44466-4FB5-4D68-9837-5A90B4DE5FAE}" dt="2023-05-11T20:25:40.858" v="2616" actId="113"/>
        <pc:sldMkLst>
          <pc:docMk/>
          <pc:sldMk cId="0" sldId="260"/>
        </pc:sldMkLst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2" creationId="{8CE18EC2-63FB-F5BD-2624-92FB4EE91B28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21" creationId="{5B399C62-B9CA-4687-9998-1C5F8C8DD2D9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24" creationId="{141ABC1E-1AC2-4BB1-B552-A50767A0A5C0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25" creationId="{E04222AA-45A0-4932-96AA-A724D9DD0B2A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26" creationId="{8F0295C5-6E32-4971-9689-A9FDFA3DCA91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27" creationId="{4BD4D624-7444-4938-9482-C9AF0837F004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28" creationId="{1BDADDAB-0BBA-4212-97E7-5A1331312504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29" creationId="{EBDEFC1A-8C3D-4590-BBEE-AB193ACD2276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0" creationId="{24A2039C-6112-4234-82F0-4A6D09AC7D75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1" creationId="{55ABE650-8B82-4BD8-A962-5BFCA70E8F96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2" creationId="{EC7CFAE9-ED0E-4BCF-B5F5-084954668225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3" creationId="{B3E8CC27-A3F0-418E-9394-2329CFAD387C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4" creationId="{DE6259BE-9AFD-41BF-9554-A5F99CECE3FF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5" creationId="{04700D9F-E2D8-46E3-92C9-5414013D5C49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6" creationId="{F94A20B8-EF49-4E8E-B6E4-586117BE735A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7" creationId="{D8B6612A-F465-4F14-A92B-61D096C5EE58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8" creationId="{D84D3C48-4174-459E-9849-12C8ED7538A0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39" creationId="{CCE61DCE-2731-4350-B78B-4E7C66BF2B1E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40" creationId="{629C2612-08C7-4B0B-9835-20066F31AB20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41" creationId="{282E7D39-A3A1-498E-A19C-D756309B5681}"/>
          </ac:spMkLst>
        </pc:spChg>
        <pc:spChg chg="mod">
          <ac:chgData name="PRACHI KANAKHARA" userId="dd63d9c124c743d0" providerId="LiveId" clId="{BFB44466-4FB5-4D68-9837-5A90B4DE5FAE}" dt="2023-05-11T20:12:15.378" v="2541"/>
          <ac:spMkLst>
            <pc:docMk/>
            <pc:sldMk cId="0" sldId="260"/>
            <ac:spMk id="42" creationId="{8509229E-D40D-4295-994B-27A4FD2BC09A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43" creationId="{10AB4412-AC24-45F9-BF3B-7FB92F51076E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44" creationId="{AF08FB99-DB51-4908-AAD1-9540EC769AC1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45" creationId="{0BB3CE42-5467-4AAD-BD3F-8593A308EE72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46" creationId="{1BC54210-40E1-4F0D-9092-6255CFDF4584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47" creationId="{69E69E23-4BF9-4FB4-8597-4F5FC4A369B4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48" creationId="{028A817B-ED12-4A71-A0C5-1AF22BD3F078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49" creationId="{441DDDE5-7DC8-4F61-99BC-F8038371321C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50" creationId="{3A621632-44F6-4A71-B2B7-5BBB25068B00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51" creationId="{47648299-61E2-4AAD-8B1B-048D480F95B9}"/>
          </ac:spMkLst>
        </pc:spChg>
        <pc:spChg chg="add del mod">
          <ac:chgData name="PRACHI KANAKHARA" userId="dd63d9c124c743d0" providerId="LiveId" clId="{BFB44466-4FB5-4D68-9837-5A90B4DE5FAE}" dt="2023-05-11T20:12:16.804" v="2542"/>
          <ac:spMkLst>
            <pc:docMk/>
            <pc:sldMk cId="0" sldId="260"/>
            <ac:spMk id="52" creationId="{5EBB7086-BDC5-4A09-8A39-FB9202240CB2}"/>
          </ac:spMkLst>
        </pc:spChg>
        <pc:spChg chg="add mod">
          <ac:chgData name="PRACHI KANAKHARA" userId="dd63d9c124c743d0" providerId="LiveId" clId="{BFB44466-4FB5-4D68-9837-5A90B4DE5FAE}" dt="2023-05-11T20:15:21.010" v="2568" actId="1076"/>
          <ac:spMkLst>
            <pc:docMk/>
            <pc:sldMk cId="0" sldId="260"/>
            <ac:spMk id="54" creationId="{E78F2AFF-2EDB-446E-84A4-C1996434F906}"/>
          </ac:spMkLst>
        </pc:spChg>
        <pc:spChg chg="add mod">
          <ac:chgData name="PRACHI KANAKHARA" userId="dd63d9c124c743d0" providerId="LiveId" clId="{BFB44466-4FB5-4D68-9837-5A90B4DE5FAE}" dt="2023-05-11T20:15:09.431" v="2567" actId="1076"/>
          <ac:spMkLst>
            <pc:docMk/>
            <pc:sldMk cId="0" sldId="260"/>
            <ac:spMk id="56" creationId="{9559F0A5-28EC-442B-A286-E46D170BC012}"/>
          </ac:spMkLst>
        </pc:spChg>
        <pc:spChg chg="add mod">
          <ac:chgData name="PRACHI KANAKHARA" userId="dd63d9c124c743d0" providerId="LiveId" clId="{BFB44466-4FB5-4D68-9837-5A90B4DE5FAE}" dt="2023-05-11T20:25:40.858" v="2616" actId="113"/>
          <ac:spMkLst>
            <pc:docMk/>
            <pc:sldMk cId="0" sldId="260"/>
            <ac:spMk id="90" creationId="{10E1663A-6754-4DEC-9CF6-A847251A9391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7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75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7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7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7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7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80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8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8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83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20:11:20.432" v="2537" actId="478"/>
          <ac:spMkLst>
            <pc:docMk/>
            <pc:sldMk cId="0" sldId="260"/>
            <ac:spMk id="148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20:14:41.342" v="2560" actId="20577"/>
          <ac:spMkLst>
            <pc:docMk/>
            <pc:sldMk cId="0" sldId="260"/>
            <ac:spMk id="1485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20:11:24.583" v="2538" actId="478"/>
          <ac:spMkLst>
            <pc:docMk/>
            <pc:sldMk cId="0" sldId="260"/>
            <ac:spMk id="148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34.601" v="2243" actId="113"/>
          <ac:spMkLst>
            <pc:docMk/>
            <pc:sldMk cId="0" sldId="260"/>
            <ac:spMk id="1487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20:11:27.975" v="2539" actId="478"/>
          <ac:spMkLst>
            <pc:docMk/>
            <pc:sldMk cId="0" sldId="260"/>
            <ac:spMk id="148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20:12:29.738" v="2545" actId="1076"/>
          <ac:spMkLst>
            <pc:docMk/>
            <pc:sldMk cId="0" sldId="260"/>
            <ac:spMk id="148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20:13:49.213" v="2559" actId="113"/>
          <ac:spMkLst>
            <pc:docMk/>
            <pc:sldMk cId="0" sldId="260"/>
            <ac:spMk id="1490" creationId="{00000000-0000-0000-0000-000000000000}"/>
          </ac:spMkLst>
        </pc:spChg>
        <pc:grpChg chg="add del mod">
          <ac:chgData name="PRACHI KANAKHARA" userId="dd63d9c124c743d0" providerId="LiveId" clId="{BFB44466-4FB5-4D68-9837-5A90B4DE5FAE}" dt="2023-05-11T20:12:16.804" v="2542"/>
          <ac:grpSpMkLst>
            <pc:docMk/>
            <pc:sldMk cId="0" sldId="260"/>
            <ac:grpSpMk id="22" creationId="{82C58DD2-F121-40C8-8FFB-7CA572924B1A}"/>
          </ac:grpSpMkLst>
        </pc:grpChg>
        <pc:grpChg chg="mod">
          <ac:chgData name="PRACHI KANAKHARA" userId="dd63d9c124c743d0" providerId="LiveId" clId="{BFB44466-4FB5-4D68-9837-5A90B4DE5FAE}" dt="2023-05-11T20:12:15.378" v="2541"/>
          <ac:grpSpMkLst>
            <pc:docMk/>
            <pc:sldMk cId="0" sldId="260"/>
            <ac:grpSpMk id="23" creationId="{C2DEA620-1661-498E-B3A3-4BF17EA4FE19}"/>
          </ac:grpSpMkLst>
        </pc:grp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74" creationId="{7938D0BD-4724-44B7-96A6-E379DB1DCE82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75" creationId="{75113A25-CE0D-44AE-B0AB-84D3FB92CBDE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76" creationId="{09DD94D9-729A-41FF-832F-AB7D021973C6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77" creationId="{C65DC5BF-EFF9-48EA-B3A5-14C65B0A656D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78" creationId="{9EA68980-F5CF-4272-B53F-2A11BAED7973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79" creationId="{0B6C153E-FF54-46EC-9D63-BFCFF3F19C73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0" creationId="{0177ABFA-5136-4DE3-ADCB-BA26F19C643D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1" creationId="{55C1E844-E76A-4CC4-BCD7-9C7504338688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2" creationId="{19092163-966B-439C-ADB9-9E684DC1A6D9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3" creationId="{31901DCF-3D53-49EA-AB6E-DBCD32B6B7DF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4" creationId="{B1B7197E-ECB7-4F28-8775-89223E939935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5" creationId="{7DAB8334-22BD-4271-A051-4718C3B9CE4E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6" creationId="{C3273B56-A774-444D-AC6F-6883B5D9C9C2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7" creationId="{46C7837F-DA4E-40C6-BA84-7D671F479BD0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8" creationId="{207D52A4-F680-4377-99D9-09D6B53667F7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89" creationId="{8BB53FAA-C95A-452B-84A0-F0748F87821A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0" creationId="{0ED59AE8-281C-4B9B-A294-D009DE082270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1" creationId="{A89D15AE-6F9A-41AA-BD45-DCF37A4399DE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2" creationId="{8368706E-FC3E-49BA-BA99-31048BCFFE14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3" creationId="{F96033B9-9642-4000-A320-BA9A6D264A68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4" creationId="{9A3FB09F-6BC9-497F-9E64-923F90555BAE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5" creationId="{BBAB890B-8F63-41B3-BF0B-771A4036AD7F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6" creationId="{797641D5-0D64-42F7-81FA-542770AC8D09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7" creationId="{46897B03-3570-4978-9B83-2724E29CFE69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8" creationId="{2FC4E606-CD8D-40AD-B178-6F8140A96C0B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099" creationId="{8538E81C-F236-4276-A089-A74B1E4E9917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100" creationId="{5EDF9B9D-AC43-4DCA-ACAE-EB7DF3351F45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101" creationId="{FB1409D8-B56E-4D01-95A1-E4CECECD13A3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102" creationId="{72726076-9038-4FB4-BC53-7C5B792B123C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103" creationId="{1763776F-BCF3-4211-812A-A062A5A6E357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104" creationId="{FC9360D7-7C92-4EA8-89F7-29A5CE448D9B}"/>
          </ac:picMkLst>
        </pc:picChg>
        <pc:picChg chg="add del">
          <ac:chgData name="PRACHI KANAKHARA" userId="dd63d9c124c743d0" providerId="LiveId" clId="{BFB44466-4FB5-4D68-9837-5A90B4DE5FAE}" dt="2023-05-11T20:17:36.759" v="2570"/>
          <ac:picMkLst>
            <pc:docMk/>
            <pc:sldMk cId="0" sldId="260"/>
            <ac:picMk id="3105" creationId="{51F499C2-3381-4A0B-B739-CD3215FE7519}"/>
          </ac:picMkLst>
        </pc:picChg>
      </pc:sldChg>
      <pc:sldChg chg="addSp delSp modSp mod ord">
        <pc:chgData name="PRACHI KANAKHARA" userId="dd63d9c124c743d0" providerId="LiveId" clId="{BFB44466-4FB5-4D68-9837-5A90B4DE5FAE}" dt="2023-05-11T14:35:22.584" v="1251"/>
        <pc:sldMkLst>
          <pc:docMk/>
          <pc:sldMk cId="0" sldId="261"/>
        </pc:sldMkLst>
        <pc:spChg chg="mod">
          <ac:chgData name="PRACHI KANAKHARA" userId="dd63d9c124c743d0" providerId="LiveId" clId="{BFB44466-4FB5-4D68-9837-5A90B4DE5FAE}" dt="2023-05-10T06:54:49.313" v="147" actId="207"/>
          <ac:spMkLst>
            <pc:docMk/>
            <pc:sldMk cId="0" sldId="261"/>
            <ac:spMk id="1500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6:55:26.650" v="149" actId="207"/>
          <ac:spMkLst>
            <pc:docMk/>
            <pc:sldMk cId="0" sldId="261"/>
            <ac:spMk id="1501" creationId="{00000000-0000-0000-0000-000000000000}"/>
          </ac:spMkLst>
        </pc:spChg>
        <pc:spChg chg="add del">
          <ac:chgData name="PRACHI KANAKHARA" userId="dd63d9c124c743d0" providerId="LiveId" clId="{BFB44466-4FB5-4D68-9837-5A90B4DE5FAE}" dt="2023-05-10T06:57:08.113" v="158" actId="478"/>
          <ac:spMkLst>
            <pc:docMk/>
            <pc:sldMk cId="0" sldId="261"/>
            <ac:spMk id="1502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6:57:20.823" v="163" actId="478"/>
          <ac:spMkLst>
            <pc:docMk/>
            <pc:sldMk cId="0" sldId="261"/>
            <ac:spMk id="1526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0T06:57:17.183" v="162" actId="478"/>
          <ac:spMkLst>
            <pc:docMk/>
            <pc:sldMk cId="0" sldId="261"/>
            <ac:spMk id="1527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0T06:57:12.262" v="160" actId="478"/>
          <ac:spMkLst>
            <pc:docMk/>
            <pc:sldMk cId="0" sldId="261"/>
            <ac:spMk id="1528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0T06:57:24.366" v="165" actId="478"/>
          <ac:spMkLst>
            <pc:docMk/>
            <pc:sldMk cId="0" sldId="261"/>
            <ac:spMk id="1529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6:57:32.745" v="168" actId="478"/>
          <ac:spMkLst>
            <pc:docMk/>
            <pc:sldMk cId="0" sldId="261"/>
            <ac:spMk id="1530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6:57:27.090" v="166" actId="478"/>
          <ac:spMkLst>
            <pc:docMk/>
            <pc:sldMk cId="0" sldId="261"/>
            <ac:spMk id="1531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6:57:30.054" v="167" actId="478"/>
          <ac:spMkLst>
            <pc:docMk/>
            <pc:sldMk cId="0" sldId="261"/>
            <ac:spMk id="153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6:56:29.700" v="156" actId="208"/>
          <ac:spMkLst>
            <pc:docMk/>
            <pc:sldMk cId="0" sldId="261"/>
            <ac:spMk id="153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6:56:09.100" v="153" actId="208"/>
          <ac:spMkLst>
            <pc:docMk/>
            <pc:sldMk cId="0" sldId="261"/>
            <ac:spMk id="153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6:55:41.637" v="150" actId="208"/>
          <ac:spMkLst>
            <pc:docMk/>
            <pc:sldMk cId="0" sldId="261"/>
            <ac:spMk id="1535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6:56:01.416" v="152" actId="208"/>
          <ac:spMkLst>
            <pc:docMk/>
            <pc:sldMk cId="0" sldId="261"/>
            <ac:spMk id="153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6:56:22.195" v="154" actId="208"/>
          <ac:spMkLst>
            <pc:docMk/>
            <pc:sldMk cId="0" sldId="261"/>
            <ac:spMk id="153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8:57:53.986" v="529" actId="207"/>
          <ac:spMkLst>
            <pc:docMk/>
            <pc:sldMk cId="0" sldId="261"/>
            <ac:spMk id="153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7:29:32.749" v="307" actId="1076"/>
          <ac:spMkLst>
            <pc:docMk/>
            <pc:sldMk cId="0" sldId="261"/>
            <ac:spMk id="154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6:54:53.353" v="148" actId="207"/>
          <ac:spMkLst>
            <pc:docMk/>
            <pc:sldMk cId="0" sldId="261"/>
            <ac:spMk id="154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49:35.353" v="744" actId="207"/>
          <ac:spMkLst>
            <pc:docMk/>
            <pc:sldMk cId="0" sldId="261"/>
            <ac:spMk id="154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50:27.236" v="772" actId="14100"/>
          <ac:spMkLst>
            <pc:docMk/>
            <pc:sldMk cId="0" sldId="261"/>
            <ac:spMk id="1545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8:58:04.152" v="530" actId="207"/>
          <ac:spMkLst>
            <pc:docMk/>
            <pc:sldMk cId="0" sldId="261"/>
            <ac:spMk id="154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51:13.139" v="809" actId="14100"/>
          <ac:spMkLst>
            <pc:docMk/>
            <pc:sldMk cId="0" sldId="261"/>
            <ac:spMk id="154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52:52.156" v="834" actId="207"/>
          <ac:spMkLst>
            <pc:docMk/>
            <pc:sldMk cId="0" sldId="261"/>
            <ac:spMk id="1549" creationId="{00000000-0000-0000-0000-000000000000}"/>
          </ac:spMkLst>
        </pc:spChg>
        <pc:picChg chg="add mod">
          <ac:chgData name="PRACHI KANAKHARA" userId="dd63d9c124c743d0" providerId="LiveId" clId="{BFB44466-4FB5-4D68-9837-5A90B4DE5FAE}" dt="2023-05-10T07:29:34.723" v="309" actId="1076"/>
          <ac:picMkLst>
            <pc:docMk/>
            <pc:sldMk cId="0" sldId="261"/>
            <ac:picMk id="3" creationId="{91BF82FC-0F3E-4485-962D-F7FAA72C4AEF}"/>
          </ac:picMkLst>
        </pc:picChg>
      </pc:sldChg>
      <pc:sldChg chg="addSp delSp modSp mod ord">
        <pc:chgData name="PRACHI KANAKHARA" userId="dd63d9c124c743d0" providerId="LiveId" clId="{BFB44466-4FB5-4D68-9837-5A90B4DE5FAE}" dt="2023-05-18T11:46:18.864" v="4166" actId="1076"/>
        <pc:sldMkLst>
          <pc:docMk/>
          <pc:sldMk cId="0" sldId="262"/>
        </pc:sldMkLst>
        <pc:spChg chg="add mod">
          <ac:chgData name="PRACHI KANAKHARA" userId="dd63d9c124c743d0" providerId="LiveId" clId="{BFB44466-4FB5-4D68-9837-5A90B4DE5FAE}" dt="2023-05-10T09:37:47.260" v="656"/>
          <ac:spMkLst>
            <pc:docMk/>
            <pc:sldMk cId="0" sldId="262"/>
            <ac:spMk id="115" creationId="{4B179DAE-5BFF-41A0-A503-94263E5ECBCB}"/>
          </ac:spMkLst>
        </pc:spChg>
        <pc:spChg chg="add mod">
          <ac:chgData name="PRACHI KANAKHARA" userId="dd63d9c124c743d0" providerId="LiveId" clId="{BFB44466-4FB5-4D68-9837-5A90B4DE5FAE}" dt="2023-05-11T14:02:35.929" v="923" actId="208"/>
          <ac:spMkLst>
            <pc:docMk/>
            <pc:sldMk cId="0" sldId="262"/>
            <ac:spMk id="116" creationId="{DC5ACA66-AC95-4C58-93EA-C718312DCA61}"/>
          </ac:spMkLst>
        </pc:spChg>
        <pc:spChg chg="add mod">
          <ac:chgData name="PRACHI KANAKHARA" userId="dd63d9c124c743d0" providerId="LiveId" clId="{BFB44466-4FB5-4D68-9837-5A90B4DE5FAE}" dt="2023-05-18T11:45:20.693" v="4153" actId="1076"/>
          <ac:spMkLst>
            <pc:docMk/>
            <pc:sldMk cId="0" sldId="262"/>
            <ac:spMk id="117" creationId="{9D9C66EC-8D31-414B-A080-D8953C0A50FE}"/>
          </ac:spMkLst>
        </pc:spChg>
        <pc:spChg chg="add mod">
          <ac:chgData name="PRACHI KANAKHARA" userId="dd63d9c124c743d0" providerId="LiveId" clId="{BFB44466-4FB5-4D68-9837-5A90B4DE5FAE}" dt="2023-05-12T09:41:29.457" v="3011" actId="1076"/>
          <ac:spMkLst>
            <pc:docMk/>
            <pc:sldMk cId="0" sldId="262"/>
            <ac:spMk id="118" creationId="{AF9F5A9B-7968-41E9-9F3C-478E509F1B96}"/>
          </ac:spMkLst>
        </pc:spChg>
        <pc:spChg chg="add mod">
          <ac:chgData name="PRACHI KANAKHARA" userId="dd63d9c124c743d0" providerId="LiveId" clId="{BFB44466-4FB5-4D68-9837-5A90B4DE5FAE}" dt="2023-05-10T09:40:59.173" v="677" actId="208"/>
          <ac:spMkLst>
            <pc:docMk/>
            <pc:sldMk cId="0" sldId="262"/>
            <ac:spMk id="119" creationId="{A78D8E6A-6CAE-4DAA-8F64-8561C1CF5FFD}"/>
          </ac:spMkLst>
        </pc:spChg>
        <pc:spChg chg="add mod">
          <ac:chgData name="PRACHI KANAKHARA" userId="dd63d9c124c743d0" providerId="LiveId" clId="{BFB44466-4FB5-4D68-9837-5A90B4DE5FAE}" dt="2023-05-18T11:46:18.864" v="4166" actId="1076"/>
          <ac:spMkLst>
            <pc:docMk/>
            <pc:sldMk cId="0" sldId="262"/>
            <ac:spMk id="121" creationId="{05FEDF35-38E9-4B3C-85E9-D1B230A1AB79}"/>
          </ac:spMkLst>
        </pc:spChg>
        <pc:spChg chg="add mod">
          <ac:chgData name="PRACHI KANAKHARA" userId="dd63d9c124c743d0" providerId="LiveId" clId="{BFB44466-4FB5-4D68-9837-5A90B4DE5FAE}" dt="2023-05-10T09:43:27.294" v="693" actId="208"/>
          <ac:spMkLst>
            <pc:docMk/>
            <pc:sldMk cId="0" sldId="262"/>
            <ac:spMk id="127" creationId="{F8D83405-461F-4294-9EDC-B05DFB409FFE}"/>
          </ac:spMkLst>
        </pc:spChg>
        <pc:spChg chg="mod">
          <ac:chgData name="PRACHI KANAKHARA" userId="dd63d9c124c743d0" providerId="LiveId" clId="{BFB44466-4FB5-4D68-9837-5A90B4DE5FAE}" dt="2023-05-11T14:03:11.659" v="930" actId="207"/>
          <ac:spMkLst>
            <pc:docMk/>
            <pc:sldMk cId="0" sldId="262"/>
            <ac:spMk id="155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4:03:05.155" v="929" actId="207"/>
          <ac:spMkLst>
            <pc:docMk/>
            <pc:sldMk cId="0" sldId="262"/>
            <ac:spMk id="1560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4:03:38.250" v="931" actId="207"/>
          <ac:spMkLst>
            <pc:docMk/>
            <pc:sldMk cId="0" sldId="262"/>
            <ac:spMk id="156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6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6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6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65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6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6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6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70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7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7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7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7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75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7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7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1:31.212" v="557" actId="113"/>
          <ac:spMkLst>
            <pc:docMk/>
            <pc:sldMk cId="0" sldId="262"/>
            <ac:spMk id="157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09:41:30.775" v="3016" actId="1076"/>
          <ac:spMkLst>
            <pc:docMk/>
            <pc:sldMk cId="0" sldId="262"/>
            <ac:spMk id="1616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9:20:51.054" v="549" actId="478"/>
          <ac:spMkLst>
            <pc:docMk/>
            <pc:sldMk cId="0" sldId="262"/>
            <ac:spMk id="161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8T11:45:30.177" v="4154" actId="1076"/>
          <ac:spMkLst>
            <pc:docMk/>
            <pc:sldMk cId="0" sldId="262"/>
            <ac:spMk id="1618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9:20:54.917" v="550" actId="478"/>
          <ac:spMkLst>
            <pc:docMk/>
            <pc:sldMk cId="0" sldId="262"/>
            <ac:spMk id="161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09:41:30.429" v="3015" actId="1076"/>
          <ac:spMkLst>
            <pc:docMk/>
            <pc:sldMk cId="0" sldId="262"/>
            <ac:spMk id="1620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9:21:00.247" v="551" actId="478"/>
          <ac:spMkLst>
            <pc:docMk/>
            <pc:sldMk cId="0" sldId="262"/>
            <ac:spMk id="162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5:31:11.346" v="1276" actId="1076"/>
          <ac:spMkLst>
            <pc:docMk/>
            <pc:sldMk cId="0" sldId="262"/>
            <ac:spMk id="162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41:11.383" v="678" actId="1076"/>
          <ac:spMkLst>
            <pc:docMk/>
            <pc:sldMk cId="0" sldId="262"/>
            <ac:spMk id="1623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9:21:05.649" v="552" actId="478"/>
          <ac:spMkLst>
            <pc:docMk/>
            <pc:sldMk cId="0" sldId="262"/>
            <ac:spMk id="162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3:17.053" v="584" actId="1076"/>
          <ac:spMkLst>
            <pc:docMk/>
            <pc:sldMk cId="0" sldId="262"/>
            <ac:spMk id="1625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9:21:09.792" v="553" actId="478"/>
          <ac:spMkLst>
            <pc:docMk/>
            <pc:sldMk cId="0" sldId="262"/>
            <ac:spMk id="162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3:17.053" v="584" actId="1076"/>
          <ac:spMkLst>
            <pc:docMk/>
            <pc:sldMk cId="0" sldId="262"/>
            <ac:spMk id="1627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9:21:16.107" v="554" actId="478"/>
          <ac:spMkLst>
            <pc:docMk/>
            <pc:sldMk cId="0" sldId="262"/>
            <ac:spMk id="162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3:17.053" v="584" actId="1076"/>
          <ac:spMkLst>
            <pc:docMk/>
            <pc:sldMk cId="0" sldId="262"/>
            <ac:spMk id="162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3:17.053" v="584" actId="1076"/>
          <ac:spMkLst>
            <pc:docMk/>
            <pc:sldMk cId="0" sldId="262"/>
            <ac:spMk id="1630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3:17.053" v="584" actId="1076"/>
          <ac:spMkLst>
            <pc:docMk/>
            <pc:sldMk cId="0" sldId="262"/>
            <ac:spMk id="163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3:17.053" v="584" actId="1076"/>
          <ac:spMkLst>
            <pc:docMk/>
            <pc:sldMk cId="0" sldId="262"/>
            <ac:spMk id="163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3:17.053" v="584" actId="1076"/>
          <ac:spMkLst>
            <pc:docMk/>
            <pc:sldMk cId="0" sldId="262"/>
            <ac:spMk id="163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9:23:17.053" v="584" actId="1076"/>
          <ac:spMkLst>
            <pc:docMk/>
            <pc:sldMk cId="0" sldId="262"/>
            <ac:spMk id="1634" creationId="{00000000-0000-0000-0000-000000000000}"/>
          </ac:spMkLst>
        </pc:spChg>
        <pc:grpChg chg="mod">
          <ac:chgData name="PRACHI KANAKHARA" userId="dd63d9c124c743d0" providerId="LiveId" clId="{BFB44466-4FB5-4D68-9837-5A90B4DE5FAE}" dt="2023-05-10T09:23:17.053" v="584" actId="1076"/>
          <ac:grpSpMkLst>
            <pc:docMk/>
            <pc:sldMk cId="0" sldId="262"/>
            <ac:grpSpMk id="1558" creationId="{00000000-0000-0000-0000-000000000000}"/>
          </ac:grpSpMkLst>
        </pc:grpChg>
        <pc:picChg chg="del">
          <ac:chgData name="PRACHI KANAKHARA" userId="dd63d9c124c743d0" providerId="LiveId" clId="{BFB44466-4FB5-4D68-9837-5A90B4DE5FAE}" dt="2023-05-10T07:03:10.416" v="185" actId="478"/>
          <ac:picMkLst>
            <pc:docMk/>
            <pc:sldMk cId="0" sldId="262"/>
            <ac:picMk id="5" creationId="{E8968BBA-F214-44E4-A473-11C9FFDB477D}"/>
          </ac:picMkLst>
        </pc:picChg>
        <pc:picChg chg="add mod">
          <ac:chgData name="PRACHI KANAKHARA" userId="dd63d9c124c743d0" providerId="LiveId" clId="{BFB44466-4FB5-4D68-9837-5A90B4DE5FAE}" dt="2023-05-10T09:23:17.053" v="584" actId="1076"/>
          <ac:picMkLst>
            <pc:docMk/>
            <pc:sldMk cId="0" sldId="262"/>
            <ac:picMk id="7" creationId="{BF741EAF-B544-4EF9-82B4-DDA55E770ADA}"/>
          </ac:picMkLst>
        </pc:picChg>
        <pc:picChg chg="add del mod">
          <ac:chgData name="PRACHI KANAKHARA" userId="dd63d9c124c743d0" providerId="LiveId" clId="{BFB44466-4FB5-4D68-9837-5A90B4DE5FAE}" dt="2023-05-10T09:31:41.686" v="619" actId="478"/>
          <ac:picMkLst>
            <pc:docMk/>
            <pc:sldMk cId="0" sldId="262"/>
            <ac:picMk id="22" creationId="{8C8C14F6-38E4-42D6-A4F3-1B3832E21CBB}"/>
          </ac:picMkLst>
        </pc:picChg>
        <pc:cxnChg chg="add del">
          <ac:chgData name="PRACHI KANAKHARA" userId="dd63d9c124c743d0" providerId="LiveId" clId="{BFB44466-4FB5-4D68-9837-5A90B4DE5FAE}" dt="2023-05-10T09:24:01.376" v="587" actId="11529"/>
          <ac:cxnSpMkLst>
            <pc:docMk/>
            <pc:sldMk cId="0" sldId="262"/>
            <ac:cxnSpMk id="9" creationId="{6BE17919-8000-45D7-B687-B39DEAA8B536}"/>
          </ac:cxnSpMkLst>
        </pc:cxnChg>
        <pc:cxnChg chg="add del">
          <ac:chgData name="PRACHI KANAKHARA" userId="dd63d9c124c743d0" providerId="LiveId" clId="{BFB44466-4FB5-4D68-9837-5A90B4DE5FAE}" dt="2023-05-10T09:25:13.788" v="589" actId="478"/>
          <ac:cxnSpMkLst>
            <pc:docMk/>
            <pc:sldMk cId="0" sldId="262"/>
            <ac:cxnSpMk id="11" creationId="{F951FB88-9180-41BA-8A56-4034B23E85D5}"/>
          </ac:cxnSpMkLst>
        </pc:cxnChg>
        <pc:cxnChg chg="add mod">
          <ac:chgData name="PRACHI KANAKHARA" userId="dd63d9c124c743d0" providerId="LiveId" clId="{BFB44466-4FB5-4D68-9837-5A90B4DE5FAE}" dt="2023-05-11T14:07:56.802" v="1006" actId="14100"/>
          <ac:cxnSpMkLst>
            <pc:docMk/>
            <pc:sldMk cId="0" sldId="262"/>
            <ac:cxnSpMk id="89" creationId="{DFC1480F-3BEF-4CD9-B605-3EEBD2D679F7}"/>
          </ac:cxnSpMkLst>
        </pc:cxnChg>
        <pc:cxnChg chg="add mod">
          <ac:chgData name="PRACHI KANAKHARA" userId="dd63d9c124c743d0" providerId="LiveId" clId="{BFB44466-4FB5-4D68-9837-5A90B4DE5FAE}" dt="2023-05-18T11:45:09.115" v="4151" actId="14100"/>
          <ac:cxnSpMkLst>
            <pc:docMk/>
            <pc:sldMk cId="0" sldId="262"/>
            <ac:cxnSpMk id="93" creationId="{3122BEF3-CD4C-4377-B223-4742B43898C2}"/>
          </ac:cxnSpMkLst>
        </pc:cxnChg>
        <pc:cxnChg chg="add mod">
          <ac:chgData name="PRACHI KANAKHARA" userId="dd63d9c124c743d0" providerId="LiveId" clId="{BFB44466-4FB5-4D68-9837-5A90B4DE5FAE}" dt="2023-05-12T09:41:30.429" v="3015" actId="1076"/>
          <ac:cxnSpMkLst>
            <pc:docMk/>
            <pc:sldMk cId="0" sldId="262"/>
            <ac:cxnSpMk id="96" creationId="{15996C13-62DD-4B05-95CE-66844E7B2A40}"/>
          </ac:cxnSpMkLst>
        </pc:cxnChg>
        <pc:cxnChg chg="add mod">
          <ac:chgData name="PRACHI KANAKHARA" userId="dd63d9c124c743d0" providerId="LiveId" clId="{BFB44466-4FB5-4D68-9837-5A90B4DE5FAE}" dt="2023-05-18T11:46:15.414" v="4165" actId="14100"/>
          <ac:cxnSpMkLst>
            <pc:docMk/>
            <pc:sldMk cId="0" sldId="262"/>
            <ac:cxnSpMk id="98" creationId="{FB3E6A0E-3662-475E-A0DF-C21973EA1FB7}"/>
          </ac:cxnSpMkLst>
        </pc:cxnChg>
        <pc:cxnChg chg="add mod">
          <ac:chgData name="PRACHI KANAKHARA" userId="dd63d9c124c743d0" providerId="LiveId" clId="{BFB44466-4FB5-4D68-9837-5A90B4DE5FAE}" dt="2023-05-10T09:40:52.931" v="675" actId="14100"/>
          <ac:cxnSpMkLst>
            <pc:docMk/>
            <pc:sldMk cId="0" sldId="262"/>
            <ac:cxnSpMk id="99" creationId="{B75D2EDD-380E-4E19-A428-BB6D99D61D0C}"/>
          </ac:cxnSpMkLst>
        </pc:cxnChg>
        <pc:cxnChg chg="add mod">
          <ac:chgData name="PRACHI KANAKHARA" userId="dd63d9c124c743d0" providerId="LiveId" clId="{BFB44466-4FB5-4D68-9837-5A90B4DE5FAE}" dt="2023-05-10T09:43:18.419" v="692" actId="14100"/>
          <ac:cxnSpMkLst>
            <pc:docMk/>
            <pc:sldMk cId="0" sldId="262"/>
            <ac:cxnSpMk id="101" creationId="{64D1ED22-0446-4324-96F5-72A6D810AEA9}"/>
          </ac:cxnSpMkLst>
        </pc:cxnChg>
      </pc:sldChg>
      <pc:sldChg chg="ord">
        <pc:chgData name="PRACHI KANAKHARA" userId="dd63d9c124c743d0" providerId="LiveId" clId="{BFB44466-4FB5-4D68-9837-5A90B4DE5FAE}" dt="2023-05-11T14:36:15.960" v="1255"/>
        <pc:sldMkLst>
          <pc:docMk/>
          <pc:sldMk cId="0" sldId="263"/>
        </pc:sldMkLst>
      </pc:sldChg>
      <pc:sldChg chg="addSp delSp modSp mod ord">
        <pc:chgData name="PRACHI KANAKHARA" userId="dd63d9c124c743d0" providerId="LiveId" clId="{BFB44466-4FB5-4D68-9837-5A90B4DE5FAE}" dt="2023-05-12T09:56:52.391" v="3113" actId="14100"/>
        <pc:sldMkLst>
          <pc:docMk/>
          <pc:sldMk cId="0" sldId="269"/>
        </pc:sldMkLst>
        <pc:spChg chg="add 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42" creationId="{473EB439-E7B9-453F-AE7A-9A5FFAED908F}"/>
          </ac:spMkLst>
        </pc:spChg>
        <pc:spChg chg="add del">
          <ac:chgData name="PRACHI KANAKHARA" userId="dd63d9c124c743d0" providerId="LiveId" clId="{BFB44466-4FB5-4D68-9837-5A90B4DE5FAE}" dt="2023-05-11T19:10:06.734" v="1628" actId="22"/>
          <ac:spMkLst>
            <pc:docMk/>
            <pc:sldMk cId="0" sldId="269"/>
            <ac:spMk id="44" creationId="{CEFD19D3-73DD-4BE6-B3A5-A473F27FD99A}"/>
          </ac:spMkLst>
        </pc:spChg>
        <pc:spChg chg="add 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45" creationId="{3B1F028D-C326-4CB8-83EC-4524B2AFC628}"/>
          </ac:spMkLst>
        </pc:spChg>
        <pc:spChg chg="add mod">
          <ac:chgData name="PRACHI KANAKHARA" userId="dd63d9c124c743d0" providerId="LiveId" clId="{BFB44466-4FB5-4D68-9837-5A90B4DE5FAE}" dt="2023-05-11T20:35:20.111" v="2729" actId="14100"/>
          <ac:spMkLst>
            <pc:docMk/>
            <pc:sldMk cId="0" sldId="269"/>
            <ac:spMk id="46" creationId="{24D77BC0-0967-4F39-BF38-E2AC616C0AB5}"/>
          </ac:spMkLst>
        </pc:spChg>
        <pc:spChg chg="add 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47" creationId="{CDA764A4-0CB5-460B-AFAD-5A1D62436C05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7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7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7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0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5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8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90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19:10:04.340" v="1626" actId="478"/>
          <ac:spMkLst>
            <pc:docMk/>
            <pc:sldMk cId="0" sldId="269"/>
            <ac:spMk id="229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9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9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9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95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9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9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9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29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300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30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30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30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30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305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306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9:48:18.032" v="2242" actId="113"/>
          <ac:spMkLst>
            <pc:docMk/>
            <pc:sldMk cId="0" sldId="269"/>
            <ac:spMk id="230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09:56:27.030" v="3108"/>
          <ac:spMkLst>
            <pc:docMk/>
            <pc:sldMk cId="0" sldId="269"/>
            <ac:spMk id="2308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19:13:20.425" v="1652" actId="478"/>
          <ac:spMkLst>
            <pc:docMk/>
            <pc:sldMk cId="0" sldId="269"/>
            <ac:spMk id="230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09:56:36.565" v="3110" actId="14100"/>
          <ac:spMkLst>
            <pc:docMk/>
            <pc:sldMk cId="0" sldId="269"/>
            <ac:spMk id="2310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19:13:25.094" v="1653" actId="478"/>
          <ac:spMkLst>
            <pc:docMk/>
            <pc:sldMk cId="0" sldId="269"/>
            <ac:spMk id="231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09:56:42.911" v="3111"/>
          <ac:spMkLst>
            <pc:docMk/>
            <pc:sldMk cId="0" sldId="269"/>
            <ac:spMk id="2312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19:13:28.997" v="1655" actId="478"/>
          <ac:spMkLst>
            <pc:docMk/>
            <pc:sldMk cId="0" sldId="269"/>
            <ac:spMk id="231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09:56:52.391" v="3113" actId="14100"/>
          <ac:spMkLst>
            <pc:docMk/>
            <pc:sldMk cId="0" sldId="269"/>
            <ac:spMk id="2314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19:13:32.091" v="1657" actId="478"/>
          <ac:spMkLst>
            <pc:docMk/>
            <pc:sldMk cId="0" sldId="269"/>
            <ac:spMk id="2315" creationId="{00000000-0000-0000-0000-000000000000}"/>
          </ac:spMkLst>
        </pc:spChg>
        <pc:grpChg chg="mod">
          <ac:chgData name="PRACHI KANAKHARA" userId="dd63d9c124c743d0" providerId="LiveId" clId="{BFB44466-4FB5-4D68-9837-5A90B4DE5FAE}" dt="2023-05-11T19:08:24.136" v="1620" actId="1076"/>
          <ac:grpSpMkLst>
            <pc:docMk/>
            <pc:sldMk cId="0" sldId="269"/>
            <ac:grpSpMk id="2276" creationId="{00000000-0000-0000-0000-000000000000}"/>
          </ac:grpSpMkLst>
        </pc:grpChg>
      </pc:sldChg>
      <pc:sldChg chg="modSp mod">
        <pc:chgData name="PRACHI KANAKHARA" userId="dd63d9c124c743d0" providerId="LiveId" clId="{BFB44466-4FB5-4D68-9837-5A90B4DE5FAE}" dt="2023-05-11T14:37:58.139" v="1259" actId="14100"/>
        <pc:sldMkLst>
          <pc:docMk/>
          <pc:sldMk cId="0" sldId="274"/>
        </pc:sldMkLst>
        <pc:spChg chg="mod">
          <ac:chgData name="PRACHI KANAKHARA" userId="dd63d9c124c743d0" providerId="LiveId" clId="{BFB44466-4FB5-4D68-9837-5A90B4DE5FAE}" dt="2023-05-11T14:31:23.913" v="1249" actId="20577"/>
          <ac:spMkLst>
            <pc:docMk/>
            <pc:sldMk cId="0" sldId="274"/>
            <ac:spMk id="2" creationId="{84B1F8F9-39F3-E577-72C7-10E15B6D40DC}"/>
          </ac:spMkLst>
        </pc:spChg>
        <pc:spChg chg="mod">
          <ac:chgData name="PRACHI KANAKHARA" userId="dd63d9c124c743d0" providerId="LiveId" clId="{BFB44466-4FB5-4D68-9837-5A90B4DE5FAE}" dt="2023-05-11T14:31:00.848" v="1248" actId="14100"/>
          <ac:spMkLst>
            <pc:docMk/>
            <pc:sldMk cId="0" sldId="274"/>
            <ac:spMk id="3" creationId="{1B45C5AB-E320-296E-FB14-A67BBD659EE3}"/>
          </ac:spMkLst>
        </pc:spChg>
        <pc:spChg chg="mod">
          <ac:chgData name="PRACHI KANAKHARA" userId="dd63d9c124c743d0" providerId="LiveId" clId="{BFB44466-4FB5-4D68-9837-5A90B4DE5FAE}" dt="2023-05-11T14:04:40.292" v="953" actId="14100"/>
          <ac:spMkLst>
            <pc:docMk/>
            <pc:sldMk cId="0" sldId="274"/>
            <ac:spMk id="5" creationId="{C2A7E131-FE05-6D42-2535-3B0A3F4B039F}"/>
          </ac:spMkLst>
        </pc:spChg>
        <pc:spChg chg="mod">
          <ac:chgData name="PRACHI KANAKHARA" userId="dd63d9c124c743d0" providerId="LiveId" clId="{BFB44466-4FB5-4D68-9837-5A90B4DE5FAE}" dt="2023-05-11T14:04:50.191" v="961" actId="20577"/>
          <ac:spMkLst>
            <pc:docMk/>
            <pc:sldMk cId="0" sldId="274"/>
            <ac:spMk id="6" creationId="{BEF1B528-9492-C168-4171-6A8388E49B0F}"/>
          </ac:spMkLst>
        </pc:spChg>
        <pc:spChg chg="mod">
          <ac:chgData name="PRACHI KANAKHARA" userId="dd63d9c124c743d0" providerId="LiveId" clId="{BFB44466-4FB5-4D68-9837-5A90B4DE5FAE}" dt="2023-05-11T14:07:31.450" v="1004" actId="20577"/>
          <ac:spMkLst>
            <pc:docMk/>
            <pc:sldMk cId="0" sldId="274"/>
            <ac:spMk id="8" creationId="{7BF40ECB-50A0-3855-1F30-1BD308A7A55F}"/>
          </ac:spMkLst>
        </pc:spChg>
        <pc:spChg chg="mod">
          <ac:chgData name="PRACHI KANAKHARA" userId="dd63d9c124c743d0" providerId="LiveId" clId="{BFB44466-4FB5-4D68-9837-5A90B4DE5FAE}" dt="2023-05-11T14:28:48.688" v="1136" actId="1076"/>
          <ac:spMkLst>
            <pc:docMk/>
            <pc:sldMk cId="0" sldId="274"/>
            <ac:spMk id="2743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4:37:36.911" v="1257" actId="14100"/>
          <ac:spMkLst>
            <pc:docMk/>
            <pc:sldMk cId="0" sldId="274"/>
            <ac:spMk id="2747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4:37:58.139" v="1259" actId="14100"/>
          <ac:spMkLst>
            <pc:docMk/>
            <pc:sldMk cId="0" sldId="274"/>
            <ac:spMk id="2748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1T14:01:23.341" v="919" actId="207"/>
          <ac:spMkLst>
            <pc:docMk/>
            <pc:sldMk cId="0" sldId="274"/>
            <ac:spMk id="2766" creationId="{00000000-0000-0000-0000-000000000000}"/>
          </ac:spMkLst>
        </pc:spChg>
        <pc:cxnChg chg="mod">
          <ac:chgData name="PRACHI KANAKHARA" userId="dd63d9c124c743d0" providerId="LiveId" clId="{BFB44466-4FB5-4D68-9837-5A90B4DE5FAE}" dt="2023-05-11T14:04:40.292" v="953" actId="14100"/>
          <ac:cxnSpMkLst>
            <pc:docMk/>
            <pc:sldMk cId="0" sldId="274"/>
            <ac:cxnSpMk id="26" creationId="{5B20E9F8-DF33-A9AA-C00B-C1F530CFA97E}"/>
          </ac:cxnSpMkLst>
        </pc:cxnChg>
        <pc:cxnChg chg="mod">
          <ac:chgData name="PRACHI KANAKHARA" userId="dd63d9c124c743d0" providerId="LiveId" clId="{BFB44466-4FB5-4D68-9837-5A90B4DE5FAE}" dt="2023-05-11T14:31:00.848" v="1248" actId="14100"/>
          <ac:cxnSpMkLst>
            <pc:docMk/>
            <pc:sldMk cId="0" sldId="274"/>
            <ac:cxnSpMk id="61" creationId="{8723EE0A-5AE0-C20F-65C6-B84D5A997B85}"/>
          </ac:cxnSpMkLst>
        </pc:cxnChg>
      </pc:sldChg>
      <pc:sldChg chg="ord">
        <pc:chgData name="PRACHI KANAKHARA" userId="dd63d9c124c743d0" providerId="LiveId" clId="{BFB44466-4FB5-4D68-9837-5A90B4DE5FAE}" dt="2023-05-11T19:59:13.256" v="2286"/>
        <pc:sldMkLst>
          <pc:docMk/>
          <pc:sldMk cId="0" sldId="275"/>
        </pc:sldMkLst>
      </pc:sldChg>
      <pc:sldChg chg="ord">
        <pc:chgData name="PRACHI KANAKHARA" userId="dd63d9c124c743d0" providerId="LiveId" clId="{BFB44466-4FB5-4D68-9837-5A90B4DE5FAE}" dt="2023-05-10T09:20:35.589" v="548"/>
        <pc:sldMkLst>
          <pc:docMk/>
          <pc:sldMk cId="0" sldId="278"/>
        </pc:sldMkLst>
      </pc:sldChg>
      <pc:sldChg chg="addSp delSp modSp mod ord">
        <pc:chgData name="PRACHI KANAKHARA" userId="dd63d9c124c743d0" providerId="LiveId" clId="{BFB44466-4FB5-4D68-9837-5A90B4DE5FAE}" dt="2023-05-14T08:40:55.301" v="4115" actId="1035"/>
        <pc:sldMkLst>
          <pc:docMk/>
          <pc:sldMk cId="0" sldId="283"/>
        </pc:sldMkLst>
        <pc:spChg chg="add del mod">
          <ac:chgData name="PRACHI KANAKHARA" userId="dd63d9c124c743d0" providerId="LiveId" clId="{BFB44466-4FB5-4D68-9837-5A90B4DE5FAE}" dt="2023-05-13T17:30:45.151" v="3621" actId="478"/>
          <ac:spMkLst>
            <pc:docMk/>
            <pc:sldMk cId="0" sldId="283"/>
            <ac:spMk id="83" creationId="{7837F006-0F04-44DE-BCA4-EF3DB1FEEB51}"/>
          </ac:spMkLst>
        </pc:spChg>
        <pc:spChg chg="add mod">
          <ac:chgData name="PRACHI KANAKHARA" userId="dd63d9c124c743d0" providerId="LiveId" clId="{BFB44466-4FB5-4D68-9837-5A90B4DE5FAE}" dt="2023-05-13T17:30:59.008" v="3626" actId="1076"/>
          <ac:spMkLst>
            <pc:docMk/>
            <pc:sldMk cId="0" sldId="283"/>
            <ac:spMk id="84" creationId="{13E647ED-D73E-4273-BE1A-87F22289A8D9}"/>
          </ac:spMkLst>
        </pc:spChg>
        <pc:spChg chg="add mod">
          <ac:chgData name="PRACHI KANAKHARA" userId="dd63d9c124c743d0" providerId="LiveId" clId="{BFB44466-4FB5-4D68-9837-5A90B4DE5FAE}" dt="2023-05-13T17:12:40.096" v="3525" actId="1076"/>
          <ac:spMkLst>
            <pc:docMk/>
            <pc:sldMk cId="0" sldId="283"/>
            <ac:spMk id="85" creationId="{8CA17ABE-627D-4641-936F-E23AF8ED10B5}"/>
          </ac:spMkLst>
        </pc:spChg>
        <pc:spChg chg="add mod">
          <ac:chgData name="PRACHI KANAKHARA" userId="dd63d9c124c743d0" providerId="LiveId" clId="{BFB44466-4FB5-4D68-9837-5A90B4DE5FAE}" dt="2023-05-13T17:12:23.262" v="3523" actId="1076"/>
          <ac:spMkLst>
            <pc:docMk/>
            <pc:sldMk cId="0" sldId="283"/>
            <ac:spMk id="86" creationId="{62D15D42-D5C7-4EEB-9960-B5967F6248AF}"/>
          </ac:spMkLst>
        </pc:spChg>
        <pc:spChg chg="add mod">
          <ac:chgData name="PRACHI KANAKHARA" userId="dd63d9c124c743d0" providerId="LiveId" clId="{BFB44466-4FB5-4D68-9837-5A90B4DE5FAE}" dt="2023-05-13T17:06:30.570" v="3492" actId="1076"/>
          <ac:spMkLst>
            <pc:docMk/>
            <pc:sldMk cId="0" sldId="283"/>
            <ac:spMk id="87" creationId="{5598FFF1-8F1B-439A-AC4B-1CF9BC3F50A2}"/>
          </ac:spMkLst>
        </pc:spChg>
        <pc:spChg chg="mod">
          <ac:chgData name="PRACHI KANAKHARA" userId="dd63d9c124c743d0" providerId="LiveId" clId="{BFB44466-4FB5-4D68-9837-5A90B4DE5FAE}" dt="2023-05-13T17:07:36.484" v="3502" actId="207"/>
          <ac:spMkLst>
            <pc:docMk/>
            <pc:sldMk cId="0" sldId="283"/>
            <ac:spMk id="457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3T17:22:44.365" v="3562" actId="1076"/>
          <ac:spMkLst>
            <pc:docMk/>
            <pc:sldMk cId="0" sldId="283"/>
            <ac:spMk id="4581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4T08:40:55.301" v="4115" actId="1035"/>
          <ac:spMkLst>
            <pc:docMk/>
            <pc:sldMk cId="0" sldId="283"/>
            <ac:spMk id="458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3T17:09:04.083" v="3510" actId="1076"/>
          <ac:spMkLst>
            <pc:docMk/>
            <pc:sldMk cId="0" sldId="283"/>
            <ac:spMk id="4584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3T17:21:44.825" v="3557" actId="478"/>
          <ac:spMkLst>
            <pc:docMk/>
            <pc:sldMk cId="0" sldId="283"/>
            <ac:spMk id="4607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21:49.716" v="3558" actId="478"/>
          <ac:spMkLst>
            <pc:docMk/>
            <pc:sldMk cId="0" sldId="283"/>
            <ac:spMk id="4608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22:03.490" v="3559" actId="478"/>
          <ac:spMkLst>
            <pc:docMk/>
            <pc:sldMk cId="0" sldId="283"/>
            <ac:spMk id="461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3T17:18:31.206" v="3551" actId="1076"/>
          <ac:spMkLst>
            <pc:docMk/>
            <pc:sldMk cId="0" sldId="283"/>
            <ac:spMk id="4621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14:30.445" v="3529" actId="478"/>
          <ac:spMkLst>
            <pc:docMk/>
            <pc:sldMk cId="0" sldId="283"/>
            <ac:spMk id="4627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14:02.379" v="3528" actId="478"/>
          <ac:spMkLst>
            <pc:docMk/>
            <pc:sldMk cId="0" sldId="283"/>
            <ac:spMk id="4628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3T17:13:34.639" v="3527" actId="478"/>
          <ac:spMkLst>
            <pc:docMk/>
            <pc:sldMk cId="0" sldId="283"/>
            <ac:spMk id="4629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3T17:14:41.525" v="3531" actId="478"/>
          <ac:spMkLst>
            <pc:docMk/>
            <pc:sldMk cId="0" sldId="283"/>
            <ac:spMk id="4630" creationId="{00000000-0000-0000-0000-000000000000}"/>
          </ac:spMkLst>
        </pc:spChg>
        <pc:spChg chg="add del mod">
          <ac:chgData name="PRACHI KANAKHARA" userId="dd63d9c124c743d0" providerId="LiveId" clId="{BFB44466-4FB5-4D68-9837-5A90B4DE5FAE}" dt="2023-05-13T17:25:44.855" v="3571" actId="207"/>
          <ac:spMkLst>
            <pc:docMk/>
            <pc:sldMk cId="0" sldId="283"/>
            <ac:spMk id="4634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3T17:14:58.283" v="3536" actId="478"/>
          <ac:spMkLst>
            <pc:docMk/>
            <pc:sldMk cId="0" sldId="283"/>
            <ac:spMk id="4638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3T17:15:11.993" v="3538" actId="478"/>
          <ac:spMkLst>
            <pc:docMk/>
            <pc:sldMk cId="0" sldId="283"/>
            <ac:spMk id="4639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03:45.144" v="3464" actId="478"/>
          <ac:spMkLst>
            <pc:docMk/>
            <pc:sldMk cId="0" sldId="283"/>
            <ac:spMk id="4640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05:31.842" v="3485" actId="478"/>
          <ac:spMkLst>
            <pc:docMk/>
            <pc:sldMk cId="0" sldId="283"/>
            <ac:spMk id="4641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05:27.721" v="3484" actId="478"/>
          <ac:spMkLst>
            <pc:docMk/>
            <pc:sldMk cId="0" sldId="283"/>
            <ac:spMk id="464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3T17:12:17.851" v="3522" actId="1076"/>
          <ac:spMkLst>
            <pc:docMk/>
            <pc:sldMk cId="0" sldId="283"/>
            <ac:spMk id="4643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3T17:04:15.677" v="3468" actId="478"/>
          <ac:spMkLst>
            <pc:docMk/>
            <pc:sldMk cId="0" sldId="283"/>
            <ac:spMk id="4644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06:24.037" v="3490" actId="478"/>
          <ac:spMkLst>
            <pc:docMk/>
            <pc:sldMk cId="0" sldId="283"/>
            <ac:spMk id="4645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06:09.066" v="3489" actId="478"/>
          <ac:spMkLst>
            <pc:docMk/>
            <pc:sldMk cId="0" sldId="283"/>
            <ac:spMk id="4646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04:53.742" v="3479" actId="478"/>
          <ac:spMkLst>
            <pc:docMk/>
            <pc:sldMk cId="0" sldId="283"/>
            <ac:spMk id="4647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3T17:04:36.914" v="3478" actId="478"/>
          <ac:spMkLst>
            <pc:docMk/>
            <pc:sldMk cId="0" sldId="283"/>
            <ac:spMk id="4648" creationId="{00000000-0000-0000-0000-000000000000}"/>
          </ac:spMkLst>
        </pc:spChg>
        <pc:grpChg chg="mod">
          <ac:chgData name="PRACHI KANAKHARA" userId="dd63d9c124c743d0" providerId="LiveId" clId="{BFB44466-4FB5-4D68-9837-5A90B4DE5FAE}" dt="2023-05-13T17:06:37.137" v="3494" actId="1076"/>
          <ac:grpSpMkLst>
            <pc:docMk/>
            <pc:sldMk cId="0" sldId="283"/>
            <ac:grpSpMk id="4568" creationId="{00000000-0000-0000-0000-000000000000}"/>
          </ac:grpSpMkLst>
        </pc:grpChg>
        <pc:grpChg chg="mod">
          <ac:chgData name="PRACHI KANAKHARA" userId="dd63d9c124c743d0" providerId="LiveId" clId="{BFB44466-4FB5-4D68-9837-5A90B4DE5FAE}" dt="2023-05-13T17:08:11.812" v="3506" actId="1076"/>
          <ac:grpSpMkLst>
            <pc:docMk/>
            <pc:sldMk cId="0" sldId="283"/>
            <ac:grpSpMk id="4571" creationId="{00000000-0000-0000-0000-000000000000}"/>
          </ac:grpSpMkLst>
        </pc:grpChg>
        <pc:grpChg chg="mod">
          <ac:chgData name="PRACHI KANAKHARA" userId="dd63d9c124c743d0" providerId="LiveId" clId="{BFB44466-4FB5-4D68-9837-5A90B4DE5FAE}" dt="2023-05-13T17:08:30.400" v="3508" actId="1076"/>
          <ac:grpSpMkLst>
            <pc:docMk/>
            <pc:sldMk cId="0" sldId="283"/>
            <ac:grpSpMk id="4574" creationId="{00000000-0000-0000-0000-000000000000}"/>
          </ac:grpSpMkLst>
        </pc:grpChg>
        <pc:grpChg chg="mod">
          <ac:chgData name="PRACHI KANAKHARA" userId="dd63d9c124c743d0" providerId="LiveId" clId="{BFB44466-4FB5-4D68-9837-5A90B4DE5FAE}" dt="2023-05-13T17:16:05.130" v="3541" actId="1076"/>
          <ac:grpSpMkLst>
            <pc:docMk/>
            <pc:sldMk cId="0" sldId="283"/>
            <ac:grpSpMk id="4577" creationId="{00000000-0000-0000-0000-000000000000}"/>
          </ac:grpSpMkLst>
        </pc:grpChg>
        <pc:grpChg chg="mod">
          <ac:chgData name="PRACHI KANAKHARA" userId="dd63d9c124c743d0" providerId="LiveId" clId="{BFB44466-4FB5-4D68-9837-5A90B4DE5FAE}" dt="2023-05-13T17:21:33.694" v="3553" actId="1076"/>
          <ac:grpSpMkLst>
            <pc:docMk/>
            <pc:sldMk cId="0" sldId="283"/>
            <ac:grpSpMk id="4580" creationId="{00000000-0000-0000-0000-000000000000}"/>
          </ac:grpSpMkLst>
        </pc:grpChg>
        <pc:picChg chg="add mod">
          <ac:chgData name="PRACHI KANAKHARA" userId="dd63d9c124c743d0" providerId="LiveId" clId="{BFB44466-4FB5-4D68-9837-5A90B4DE5FAE}" dt="2023-05-13T17:23:22.752" v="3565" actId="1076"/>
          <ac:picMkLst>
            <pc:docMk/>
            <pc:sldMk cId="0" sldId="283"/>
            <ac:picMk id="3" creationId="{7B823B96-455B-4242-9E24-A4A2D64D0784}"/>
          </ac:picMkLst>
        </pc:picChg>
        <pc:picChg chg="add mod">
          <ac:chgData name="PRACHI KANAKHARA" userId="dd63d9c124c743d0" providerId="LiveId" clId="{BFB44466-4FB5-4D68-9837-5A90B4DE5FAE}" dt="2023-05-13T17:18:41.033" v="3552" actId="1076"/>
          <ac:picMkLst>
            <pc:docMk/>
            <pc:sldMk cId="0" sldId="283"/>
            <ac:picMk id="1026" creationId="{793AFF47-1483-4909-83A1-556486DDA0FA}"/>
          </ac:picMkLst>
        </pc:picChg>
        <pc:picChg chg="add mod">
          <ac:chgData name="PRACHI KANAKHARA" userId="dd63d9c124c743d0" providerId="LiveId" clId="{BFB44466-4FB5-4D68-9837-5A90B4DE5FAE}" dt="2023-05-13T17:25:57.937" v="3574" actId="1076"/>
          <ac:picMkLst>
            <pc:docMk/>
            <pc:sldMk cId="0" sldId="283"/>
            <ac:picMk id="1028" creationId="{75579286-D6B6-4E9A-AA83-922A4DB0B615}"/>
          </ac:picMkLst>
        </pc:picChg>
        <pc:cxnChg chg="mod">
          <ac:chgData name="PRACHI KANAKHARA" userId="dd63d9c124c743d0" providerId="LiveId" clId="{BFB44466-4FB5-4D68-9837-5A90B4DE5FAE}" dt="2023-05-13T17:07:21.341" v="3500" actId="1076"/>
          <ac:cxnSpMkLst>
            <pc:docMk/>
            <pc:sldMk cId="0" sldId="283"/>
            <ac:cxnSpMk id="4578" creationId="{00000000-0000-0000-0000-000000000000}"/>
          </ac:cxnSpMkLst>
        </pc:cxnChg>
      </pc:sldChg>
      <pc:sldChg chg="ord">
        <pc:chgData name="PRACHI KANAKHARA" userId="dd63d9c124c743d0" providerId="LiveId" clId="{BFB44466-4FB5-4D68-9837-5A90B4DE5FAE}" dt="2023-05-11T14:35:53.613" v="1253"/>
        <pc:sldMkLst>
          <pc:docMk/>
          <pc:sldMk cId="0" sldId="284"/>
        </pc:sldMkLst>
      </pc:sldChg>
      <pc:sldChg chg="add">
        <pc:chgData name="PRACHI KANAKHARA" userId="dd63d9c124c743d0" providerId="LiveId" clId="{BFB44466-4FB5-4D68-9837-5A90B4DE5FAE}" dt="2023-05-10T06:54:17.982" v="113" actId="2890"/>
        <pc:sldMkLst>
          <pc:docMk/>
          <pc:sldMk cId="2447621752" sldId="289"/>
        </pc:sldMkLst>
      </pc:sldChg>
      <pc:sldChg chg="addSp delSp modSp add mod">
        <pc:chgData name="PRACHI KANAKHARA" userId="dd63d9c124c743d0" providerId="LiveId" clId="{BFB44466-4FB5-4D68-9837-5A90B4DE5FAE}" dt="2023-05-11T19:46:24.374" v="2230" actId="1076"/>
        <pc:sldMkLst>
          <pc:docMk/>
          <pc:sldMk cId="347511230" sldId="313"/>
        </pc:sldMkLst>
        <pc:spChg chg="del">
          <ac:chgData name="PRACHI KANAKHARA" userId="dd63d9c124c743d0" providerId="LiveId" clId="{BFB44466-4FB5-4D68-9837-5A90B4DE5FAE}" dt="2023-05-10T07:43:47.755" v="373" actId="478"/>
          <ac:spMkLst>
            <pc:docMk/>
            <pc:sldMk cId="347511230" sldId="313"/>
            <ac:spMk id="3" creationId="{7DF58745-337E-397A-8437-B2630F763FDD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34" creationId="{55222316-6337-40CE-8EF9-F47D7C16F543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35" creationId="{3499FC56-8667-4C69-A9CD-5672A8A9BB93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36" creationId="{EA08D359-A63D-4B71-8240-B9ED532470ED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37" creationId="{8B70D40F-16ED-49AB-818F-812F266E198F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38" creationId="{43029093-7B5A-45CA-818B-0D5BED0AAB04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39" creationId="{77C4A4A6-583C-497A-B451-DB52067E0A4F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0" creationId="{96CEF1D9-E454-46A5-BB44-CC0D72476049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1" creationId="{E9D7689F-8DC4-4929-8A7B-0BA4620271E1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2" creationId="{B5F6E93E-B15E-44E1-AA43-C4AFB5E18453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3" creationId="{38F10D29-C311-40BC-B98E-4A669AC6F458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4" creationId="{17FE34AF-5CC9-4491-806B-80991421D0C0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5" creationId="{21AA63B1-0994-4A4E-990E-0A612CB5A6E7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6" creationId="{A03577F2-D7CC-4588-BF19-70477171240B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7" creationId="{3D28A050-20A6-4E4C-A320-6624309558C2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8" creationId="{7F8EEDC1-5348-4B71-9968-E5CD68E5C1CB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49" creationId="{A339D20D-7432-4BFB-8189-4C33664599D5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50" creationId="{B23106B2-1A6D-4426-9A65-371C8A96CD89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51" creationId="{786D00BE-8C05-49DD-99FA-6AB6ED31FF87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52" creationId="{426CD748-2DAB-4276-BA82-DBA5D9390BE8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53" creationId="{729BF5B3-6025-408A-9792-C1FB7C0BCF37}"/>
          </ac:spMkLst>
        </pc:spChg>
        <pc:spChg chg="mod">
          <ac:chgData name="PRACHI KANAKHARA" userId="dd63d9c124c743d0" providerId="LiveId" clId="{BFB44466-4FB5-4D68-9837-5A90B4DE5FAE}" dt="2023-05-11T14:04:02.678" v="932" actId="207"/>
          <ac:spMkLst>
            <pc:docMk/>
            <pc:sldMk cId="347511230" sldId="313"/>
            <ac:spMk id="154" creationId="{DBA3C3D2-9058-44B6-9FB8-04AAD6D73673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55" creationId="{B8441460-E27F-43A9-8240-82B33C2FA403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56" creationId="{87679653-EA1D-4FFB-AD76-D38C01FF9B10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57" creationId="{34160CB5-C3AE-48D0-867F-0FD1A30FEF77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58" creationId="{0BB9BB19-0866-4436-B8D5-AF1B008C103F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59" creationId="{51EE7D0B-8BD4-4AE1-8CCE-2E1EA3927175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0" creationId="{BFAD081B-34E1-4A0F-9AF0-B646698800D5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1" creationId="{5C3B4B21-B08B-4CF6-A26F-9E0BF110FEED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2" creationId="{1CFB95AF-3091-44E3-8804-35A351A693ED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3" creationId="{865AA0F9-52A3-485D-A39A-5AE328FF090F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4" creationId="{5D3F571D-6FC5-44A9-B79F-733ABDB93108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5" creationId="{D057C712-976D-4FFE-BA0E-47E1CFBE828B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6" creationId="{7011A2ED-7E94-4E33-A059-BE3CF21C0F02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7" creationId="{94DB3EB0-5CFA-4E13-A89D-96E34405981B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8" creationId="{15016452-DC5D-4D83-9B52-4E7F0A992BED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69" creationId="{EEC78D9C-1484-4302-BA48-DCD4C59FBF2A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0" creationId="{CBFCB418-C143-4124-B227-32090E1CCB44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1" creationId="{B25BC147-34C4-481E-8D1A-254B2F1E0EDA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2" creationId="{4F4E6E10-6510-45CE-9200-F29150654F24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3" creationId="{63105ABF-5D80-409C-8DDF-6DDD19C48A79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4" creationId="{3E50C25D-2508-47E9-87C4-9A53FEDA5075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5" creationId="{CAED3B59-F7D5-4F12-B6BE-92A282598617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6" creationId="{25B916E0-393D-49CC-8D17-9AF19499F35C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7" creationId="{A2655CB8-E1C8-41E3-97F9-81CB3BA0F428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8" creationId="{CB3E79FF-EE64-432D-8108-AC902B606830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79" creationId="{0FE27F0A-3D3D-4A0C-9C3F-74CB1E6FA830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80" creationId="{2713621C-0FF8-43BB-906E-EFD9EF1E20B1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81" creationId="{1078532C-5F95-49A1-8E59-679071CCDB2B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82" creationId="{976F13E5-7AEB-4EB2-965C-AB1EDDF32D08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83" creationId="{63620CE9-3E2C-4FA9-9244-BCE5F010E4FE}"/>
          </ac:spMkLst>
        </pc:spChg>
        <pc:spChg chg="add del mod">
          <ac:chgData name="PRACHI KANAKHARA" userId="dd63d9c124c743d0" providerId="LiveId" clId="{BFB44466-4FB5-4D68-9837-5A90B4DE5FAE}" dt="2023-05-10T07:53:02.780" v="451" actId="478"/>
          <ac:spMkLst>
            <pc:docMk/>
            <pc:sldMk cId="347511230" sldId="313"/>
            <ac:spMk id="184" creationId="{1E65A0C8-AEA2-472B-8518-2DE145919613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85" creationId="{59E16FE5-C731-4C69-A204-7AA581C93971}"/>
          </ac:spMkLst>
        </pc:spChg>
        <pc:spChg chg="mod">
          <ac:chgData name="PRACHI KANAKHARA" userId="dd63d9c124c743d0" providerId="LiveId" clId="{BFB44466-4FB5-4D68-9837-5A90B4DE5FAE}" dt="2023-05-10T07:53:23.390" v="452" actId="688"/>
          <ac:spMkLst>
            <pc:docMk/>
            <pc:sldMk cId="347511230" sldId="313"/>
            <ac:spMk id="186" creationId="{BF58077C-AA5C-4311-BF25-441E84336A2A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87" creationId="{5D947009-B008-4665-9958-158111AE6200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88" creationId="{B25F8087-A32D-4102-8F71-3B42B745506E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89" creationId="{CAFF7E5B-8D50-4EBC-B958-E1F5F138E3B8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90" creationId="{8AA02151-AF49-4447-8BF8-C9B4B7D8FEBE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91" creationId="{25D24B06-B2EF-4DF8-9FC9-9D6C777FF1E7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92" creationId="{8E663B62-B452-4BF0-8382-B7752A0DA63F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93" creationId="{2C47C384-8527-4DFD-B532-A1EF17742DD6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94" creationId="{C00F8CD4-CBFB-4E3F-9EE5-86CA90CCDC2B}"/>
          </ac:spMkLst>
        </pc:spChg>
        <pc:spChg chg="add del mod">
          <ac:chgData name="PRACHI KANAKHARA" userId="dd63d9c124c743d0" providerId="LiveId" clId="{BFB44466-4FB5-4D68-9837-5A90B4DE5FAE}" dt="2023-05-10T07:51:32.781" v="436" actId="478"/>
          <ac:spMkLst>
            <pc:docMk/>
            <pc:sldMk cId="347511230" sldId="313"/>
            <ac:spMk id="195" creationId="{971B9B22-3363-432B-8C3A-543A03CCB259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96" creationId="{46D6703C-7793-4AB5-9108-B31EB35C9869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97" creationId="{A5277ADD-1DEA-4B5F-88C4-E27E45FAE9E7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98" creationId="{462F983A-B536-4722-AE8E-3935C1973404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199" creationId="{D9BE7EF2-F7C8-4731-97D0-039756F3BB66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00" creationId="{48DDFF34-114A-41B6-A3CE-A238AE0D032F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01" creationId="{60A58895-E4F2-4860-BEE3-125585F6E294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02" creationId="{F227210D-4695-4CF6-9676-AFA53461993F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03" creationId="{D2DAA579-D152-4AF7-8F3C-255D53735D6A}"/>
          </ac:spMkLst>
        </pc:spChg>
        <pc:spChg chg="mod">
          <ac:chgData name="PRACHI KANAKHARA" userId="dd63d9c124c743d0" providerId="LiveId" clId="{BFB44466-4FB5-4D68-9837-5A90B4DE5FAE}" dt="2023-05-10T08:56:04.667" v="523" actId="207"/>
          <ac:spMkLst>
            <pc:docMk/>
            <pc:sldMk cId="347511230" sldId="313"/>
            <ac:spMk id="204" creationId="{82964C59-3C67-4282-B4DB-C24830CAC47D}"/>
          </ac:spMkLst>
        </pc:spChg>
        <pc:spChg chg="mod">
          <ac:chgData name="PRACHI KANAKHARA" userId="dd63d9c124c743d0" providerId="LiveId" clId="{BFB44466-4FB5-4D68-9837-5A90B4DE5FAE}" dt="2023-05-10T08:55:50.327" v="521" actId="207"/>
          <ac:spMkLst>
            <pc:docMk/>
            <pc:sldMk cId="347511230" sldId="313"/>
            <ac:spMk id="205" creationId="{1C5D5ED4-D1ED-4637-89E1-432C0ABE6513}"/>
          </ac:spMkLst>
        </pc:spChg>
        <pc:spChg chg="mod">
          <ac:chgData name="PRACHI KANAKHARA" userId="dd63d9c124c743d0" providerId="LiveId" clId="{BFB44466-4FB5-4D68-9837-5A90B4DE5FAE}" dt="2023-05-10T08:55:57.012" v="522" actId="207"/>
          <ac:spMkLst>
            <pc:docMk/>
            <pc:sldMk cId="347511230" sldId="313"/>
            <ac:spMk id="206" creationId="{2DD7099C-0C55-4F25-9766-94895B24E15C}"/>
          </ac:spMkLst>
        </pc:spChg>
        <pc:spChg chg="add del mod">
          <ac:chgData name="PRACHI KANAKHARA" userId="dd63d9c124c743d0" providerId="LiveId" clId="{BFB44466-4FB5-4D68-9837-5A90B4DE5FAE}" dt="2023-05-10T08:55:06.907" v="514" actId="207"/>
          <ac:spMkLst>
            <pc:docMk/>
            <pc:sldMk cId="347511230" sldId="313"/>
            <ac:spMk id="207" creationId="{6D4D3037-11B3-45DB-BE52-2B76CF2E9DC4}"/>
          </ac:spMkLst>
        </pc:spChg>
        <pc:spChg chg="add del mod">
          <ac:chgData name="PRACHI KANAKHARA" userId="dd63d9c124c743d0" providerId="LiveId" clId="{BFB44466-4FB5-4D68-9837-5A90B4DE5FAE}" dt="2023-05-10T07:52:08.882" v="442" actId="1076"/>
          <ac:spMkLst>
            <pc:docMk/>
            <pc:sldMk cId="347511230" sldId="313"/>
            <ac:spMk id="208" creationId="{29F4BB7B-81CD-4178-8CAD-E43D53208FA8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09" creationId="{11AF3C39-C5C2-4281-9F0F-8FDBFD6FCD4F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10" creationId="{3978AE84-BDE5-405E-B246-74A17F1D2A9C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11" creationId="{960974A7-4B92-4519-A7E2-E37FE2AC2D8A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12" creationId="{F1B63874-72EC-44FF-9985-244DFB12A6E7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13" creationId="{D96E4BA9-7E79-4805-BB80-FA6833FD8FDC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14" creationId="{0329A5B7-6B25-471F-B399-23CE04947DE3}"/>
          </ac:spMkLst>
        </pc:spChg>
        <pc:spChg chg="mod">
          <ac:chgData name="PRACHI KANAKHARA" userId="dd63d9c124c743d0" providerId="LiveId" clId="{BFB44466-4FB5-4D68-9837-5A90B4DE5FAE}" dt="2023-05-10T08:55:39.645" v="520" actId="207"/>
          <ac:spMkLst>
            <pc:docMk/>
            <pc:sldMk cId="347511230" sldId="313"/>
            <ac:spMk id="215" creationId="{89528B4C-A3ED-4F63-A408-6F5FC34E847F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16" creationId="{DD5CF816-CB06-4CE2-A635-18B96E17B6F5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17" creationId="{C2DBEED6-39BA-4C38-B4B3-E4F945D42945}"/>
          </ac:spMkLst>
        </pc:spChg>
        <pc:spChg chg="mod">
          <ac:chgData name="PRACHI KANAKHARA" userId="dd63d9c124c743d0" providerId="LiveId" clId="{BFB44466-4FB5-4D68-9837-5A90B4DE5FAE}" dt="2023-05-10T08:55:29.975" v="518" actId="207"/>
          <ac:spMkLst>
            <pc:docMk/>
            <pc:sldMk cId="347511230" sldId="313"/>
            <ac:spMk id="218" creationId="{B7CA0C05-552E-4D5A-97AD-108A5C1189F2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19" creationId="{83C77C17-8920-4A6A-A726-E5D5EFE5CC72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20" creationId="{248CBA14-3BAA-4A57-BD32-99C13723004E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21" creationId="{52B4780D-BE9A-42AF-8DF5-FC08B54BA84B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22" creationId="{883C8635-74B2-4EC7-9906-9D5CD4B919F0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23" creationId="{27A259C7-3B13-4031-B9CE-972DCB27FD1B}"/>
          </ac:spMkLst>
        </pc:spChg>
        <pc:spChg chg="mod">
          <ac:chgData name="PRACHI KANAKHARA" userId="dd63d9c124c743d0" providerId="LiveId" clId="{BFB44466-4FB5-4D68-9837-5A90B4DE5FAE}" dt="2023-05-10T08:55:18.013" v="516" actId="207"/>
          <ac:spMkLst>
            <pc:docMk/>
            <pc:sldMk cId="347511230" sldId="313"/>
            <ac:spMk id="224" creationId="{1027CFDB-3F42-4470-980A-8C24035B701C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25" creationId="{07D328E7-FD49-4535-B502-2B1FD26B1B87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26" creationId="{2FCB2584-82AC-48E7-BE90-0F7A214B7AC2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27" creationId="{B5E6F658-4EAC-4E56-9EB4-40527AE330F8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28" creationId="{F83C751F-8C29-494B-B06B-5334D65ED18D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29" creationId="{7C9F4D7F-C5EB-4A48-AC8D-CB1CFC48DB96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30" creationId="{85FC3A49-C34C-457C-870C-C8B4F228CC66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31" creationId="{D122B387-327B-491C-8C40-ABD55C1A555C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32" creationId="{67054C2E-AED9-48EF-B6C8-9CDFEF441E8B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33" creationId="{A480E862-8E24-4A1C-93D7-19BCC08DA7AE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34" creationId="{2EA373DF-2DCA-41FF-8888-E1CBD8D11486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35" creationId="{FAD2B708-1203-4360-8BB7-D4BD67942A6D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36" creationId="{398F0E51-0B3B-4707-94E6-6AAF45D0620C}"/>
          </ac:spMkLst>
        </pc:spChg>
        <pc:spChg chg="mod">
          <ac:chgData name="PRACHI KANAKHARA" userId="dd63d9c124c743d0" providerId="LiveId" clId="{BFB44466-4FB5-4D68-9837-5A90B4DE5FAE}" dt="2023-05-10T07:54:47.935" v="461" actId="1076"/>
          <ac:spMkLst>
            <pc:docMk/>
            <pc:sldMk cId="347511230" sldId="313"/>
            <ac:spMk id="237" creationId="{F365381A-2495-4C21-BE22-26E16D441584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38" creationId="{925B7FC5-2D10-4EEE-8887-E322A589A278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39" creationId="{A0B837D1-9BE5-4932-977A-E36EA2669283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40" creationId="{A6CF73C3-DC74-4CC7-A3A2-EC1622670FED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41" creationId="{5E02369B-B9DE-4903-A657-2D2B4D246184}"/>
          </ac:spMkLst>
        </pc:spChg>
        <pc:spChg chg="mod">
          <ac:chgData name="PRACHI KANAKHARA" userId="dd63d9c124c743d0" providerId="LiveId" clId="{BFB44466-4FB5-4D68-9837-5A90B4DE5FAE}" dt="2023-05-10T07:45:39.571" v="383"/>
          <ac:spMkLst>
            <pc:docMk/>
            <pc:sldMk cId="347511230" sldId="313"/>
            <ac:spMk id="242" creationId="{C2517B0A-9BBB-4E01-8465-9FD514764E9F}"/>
          </ac:spMkLst>
        </pc:spChg>
        <pc:spChg chg="add del mod">
          <ac:chgData name="PRACHI KANAKHARA" userId="dd63d9c124c743d0" providerId="LiveId" clId="{BFB44466-4FB5-4D68-9837-5A90B4DE5FAE}" dt="2023-05-10T07:52:48.513" v="447"/>
          <ac:spMkLst>
            <pc:docMk/>
            <pc:sldMk cId="347511230" sldId="313"/>
            <ac:spMk id="243" creationId="{F52781B1-91BB-4AEC-9262-2BBEA73B1270}"/>
          </ac:spMkLst>
        </pc:spChg>
        <pc:spChg chg="add mod">
          <ac:chgData name="PRACHI KANAKHARA" userId="dd63d9c124c743d0" providerId="LiveId" clId="{BFB44466-4FB5-4D68-9837-5A90B4DE5FAE}" dt="2023-05-10T07:56:04.058" v="471" actId="14100"/>
          <ac:spMkLst>
            <pc:docMk/>
            <pc:sldMk cId="347511230" sldId="313"/>
            <ac:spMk id="244" creationId="{34FA4423-0729-49F4-A2AF-8AB6D092AEBD}"/>
          </ac:spMkLst>
        </pc:spChg>
        <pc:spChg chg="mod">
          <ac:chgData name="PRACHI KANAKHARA" userId="dd63d9c124c743d0" providerId="LiveId" clId="{BFB44466-4FB5-4D68-9837-5A90B4DE5FAE}" dt="2023-05-11T19:46:24.374" v="2230" actId="1076"/>
          <ac:spMkLst>
            <pc:docMk/>
            <pc:sldMk cId="347511230" sldId="313"/>
            <ac:spMk id="612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7:43:42.544" v="372" actId="478"/>
          <ac:spMkLst>
            <pc:docMk/>
            <pc:sldMk cId="347511230" sldId="313"/>
            <ac:spMk id="613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7:43:42.544" v="372" actId="478"/>
          <ac:spMkLst>
            <pc:docMk/>
            <pc:sldMk cId="347511230" sldId="313"/>
            <ac:spMk id="614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7:51:12.712" v="434" actId="1076"/>
          <ac:spMkLst>
            <pc:docMk/>
            <pc:sldMk cId="347511230" sldId="313"/>
            <ac:spMk id="615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7:43:42.544" v="372" actId="478"/>
          <ac:spMkLst>
            <pc:docMk/>
            <pc:sldMk cId="347511230" sldId="313"/>
            <ac:spMk id="652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7:43:42.544" v="372" actId="478"/>
          <ac:spMkLst>
            <pc:docMk/>
            <pc:sldMk cId="347511230" sldId="313"/>
            <ac:spMk id="653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0T07:43:50.368" v="374" actId="478"/>
          <ac:spMkLst>
            <pc:docMk/>
            <pc:sldMk cId="347511230" sldId="313"/>
            <ac:spMk id="731" creationId="{00000000-0000-0000-0000-000000000000}"/>
          </ac:spMkLst>
        </pc:spChg>
        <pc:spChg chg="add del mod">
          <ac:chgData name="PRACHI KANAKHARA" userId="dd63d9c124c743d0" providerId="LiveId" clId="{BFB44466-4FB5-4D68-9837-5A90B4DE5FAE}" dt="2023-05-10T07:50:51.441" v="431" actId="1076"/>
          <ac:spMkLst>
            <pc:docMk/>
            <pc:sldMk cId="347511230" sldId="313"/>
            <ac:spMk id="73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0T07:50:58.651" v="432" actId="1076"/>
          <ac:spMkLst>
            <pc:docMk/>
            <pc:sldMk cId="347511230" sldId="313"/>
            <ac:spMk id="733" creationId="{00000000-0000-0000-0000-000000000000}"/>
          </ac:spMkLst>
        </pc:spChg>
        <pc:grpChg chg="add mod">
          <ac:chgData name="PRACHI KANAKHARA" userId="dd63d9c124c743d0" providerId="LiveId" clId="{BFB44466-4FB5-4D68-9837-5A90B4DE5FAE}" dt="2023-05-10T07:55:51.829" v="469" actId="14100"/>
          <ac:grpSpMkLst>
            <pc:docMk/>
            <pc:sldMk cId="347511230" sldId="313"/>
            <ac:grpSpMk id="133" creationId="{EBC8101A-0895-4805-8767-3E4DBE6D69D8}"/>
          </ac:grpSpMkLst>
        </pc:grpChg>
        <pc:grpChg chg="del">
          <ac:chgData name="PRACHI KANAKHARA" userId="dd63d9c124c743d0" providerId="LiveId" clId="{BFB44466-4FB5-4D68-9837-5A90B4DE5FAE}" dt="2023-05-10T07:43:42.544" v="372" actId="478"/>
          <ac:grpSpMkLst>
            <pc:docMk/>
            <pc:sldMk cId="347511230" sldId="313"/>
            <ac:grpSpMk id="605" creationId="{00000000-0000-0000-0000-000000000000}"/>
          </ac:grpSpMkLst>
        </pc:grpChg>
        <pc:grpChg chg="del mod">
          <ac:chgData name="PRACHI KANAKHARA" userId="dd63d9c124c743d0" providerId="LiveId" clId="{BFB44466-4FB5-4D68-9837-5A90B4DE5FAE}" dt="2023-05-10T07:43:42.544" v="372" actId="478"/>
          <ac:grpSpMkLst>
            <pc:docMk/>
            <pc:sldMk cId="347511230" sldId="313"/>
            <ac:grpSpMk id="616" creationId="{00000000-0000-0000-0000-000000000000}"/>
          </ac:grpSpMkLst>
        </pc:grpChg>
        <pc:grpChg chg="del">
          <ac:chgData name="PRACHI KANAKHARA" userId="dd63d9c124c743d0" providerId="LiveId" clId="{BFB44466-4FB5-4D68-9837-5A90B4DE5FAE}" dt="2023-05-10T07:43:42.544" v="372" actId="478"/>
          <ac:grpSpMkLst>
            <pc:docMk/>
            <pc:sldMk cId="347511230" sldId="313"/>
            <ac:grpSpMk id="654" creationId="{00000000-0000-0000-0000-000000000000}"/>
          </ac:grpSpMkLst>
        </pc:grpChg>
        <pc:grpChg chg="del">
          <ac:chgData name="PRACHI KANAKHARA" userId="dd63d9c124c743d0" providerId="LiveId" clId="{BFB44466-4FB5-4D68-9837-5A90B4DE5FAE}" dt="2023-05-10T07:43:42.544" v="372" actId="478"/>
          <ac:grpSpMkLst>
            <pc:docMk/>
            <pc:sldMk cId="347511230" sldId="313"/>
            <ac:grpSpMk id="662" creationId="{00000000-0000-0000-0000-000000000000}"/>
          </ac:grpSpMkLst>
        </pc:grpChg>
      </pc:sldChg>
      <pc:sldChg chg="addSp delSp modSp new mod ord">
        <pc:chgData name="PRACHI KANAKHARA" userId="dd63d9c124c743d0" providerId="LiveId" clId="{BFB44466-4FB5-4D68-9837-5A90B4DE5FAE}" dt="2023-05-11T14:21:26.579" v="1111" actId="207"/>
        <pc:sldMkLst>
          <pc:docMk/>
          <pc:sldMk cId="842447630" sldId="314"/>
        </pc:sldMkLst>
        <pc:spChg chg="mod">
          <ac:chgData name="PRACHI KANAKHARA" userId="dd63d9c124c743d0" providerId="LiveId" clId="{BFB44466-4FB5-4D68-9837-5A90B4DE5FAE}" dt="2023-05-10T09:18:16.769" v="532"/>
          <ac:spMkLst>
            <pc:docMk/>
            <pc:sldMk cId="842447630" sldId="314"/>
            <ac:spMk id="3" creationId="{FDD3A08E-ED23-4D37-89FC-41AF8E166A68}"/>
          </ac:spMkLst>
        </pc:spChg>
        <pc:spChg chg="mod">
          <ac:chgData name="PRACHI KANAKHARA" userId="dd63d9c124c743d0" providerId="LiveId" clId="{BFB44466-4FB5-4D68-9837-5A90B4DE5FAE}" dt="2023-05-10T09:18:16.769" v="532"/>
          <ac:spMkLst>
            <pc:docMk/>
            <pc:sldMk cId="842447630" sldId="314"/>
            <ac:spMk id="4" creationId="{048EABB2-DB05-4BA9-8B0F-84405DA3EA7B}"/>
          </ac:spMkLst>
        </pc:spChg>
        <pc:spChg chg="mod">
          <ac:chgData name="PRACHI KANAKHARA" userId="dd63d9c124c743d0" providerId="LiveId" clId="{BFB44466-4FB5-4D68-9837-5A90B4DE5FAE}" dt="2023-05-10T09:18:34.612" v="533"/>
          <ac:spMkLst>
            <pc:docMk/>
            <pc:sldMk cId="842447630" sldId="314"/>
            <ac:spMk id="6" creationId="{F5F55371-A7B9-4112-8665-57D05EDC5264}"/>
          </ac:spMkLst>
        </pc:spChg>
        <pc:spChg chg="mod">
          <ac:chgData name="PRACHI KANAKHARA" userId="dd63d9c124c743d0" providerId="LiveId" clId="{BFB44466-4FB5-4D68-9837-5A90B4DE5FAE}" dt="2023-05-10T09:18:34.612" v="533"/>
          <ac:spMkLst>
            <pc:docMk/>
            <pc:sldMk cId="842447630" sldId="314"/>
            <ac:spMk id="7" creationId="{7BC2909B-F8FB-49F2-AE58-349666E070B9}"/>
          </ac:spMkLst>
        </pc:spChg>
        <pc:spChg chg="mod">
          <ac:chgData name="PRACHI KANAKHARA" userId="dd63d9c124c743d0" providerId="LiveId" clId="{BFB44466-4FB5-4D68-9837-5A90B4DE5FAE}" dt="2023-05-10T09:18:34.612" v="533"/>
          <ac:spMkLst>
            <pc:docMk/>
            <pc:sldMk cId="842447630" sldId="314"/>
            <ac:spMk id="9" creationId="{9DE7C604-5EF4-4E3F-B64D-D2966F8F0A56}"/>
          </ac:spMkLst>
        </pc:spChg>
        <pc:spChg chg="mod">
          <ac:chgData name="PRACHI KANAKHARA" userId="dd63d9c124c743d0" providerId="LiveId" clId="{BFB44466-4FB5-4D68-9837-5A90B4DE5FAE}" dt="2023-05-10T09:18:34.612" v="533"/>
          <ac:spMkLst>
            <pc:docMk/>
            <pc:sldMk cId="842447630" sldId="314"/>
            <ac:spMk id="10" creationId="{42941F70-4F8B-4266-BAC0-F38C285E36CB}"/>
          </ac:spMkLst>
        </pc:spChg>
        <pc:spChg chg="mod">
          <ac:chgData name="PRACHI KANAKHARA" userId="dd63d9c124c743d0" providerId="LiveId" clId="{BFB44466-4FB5-4D68-9837-5A90B4DE5FAE}" dt="2023-05-10T09:18:34.612" v="533"/>
          <ac:spMkLst>
            <pc:docMk/>
            <pc:sldMk cId="842447630" sldId="314"/>
            <ac:spMk id="12" creationId="{8D7DE805-FE6B-459A-88AF-9DA05CCB3A15}"/>
          </ac:spMkLst>
        </pc:spChg>
        <pc:spChg chg="mod">
          <ac:chgData name="PRACHI KANAKHARA" userId="dd63d9c124c743d0" providerId="LiveId" clId="{BFB44466-4FB5-4D68-9837-5A90B4DE5FAE}" dt="2023-05-10T09:18:34.612" v="533"/>
          <ac:spMkLst>
            <pc:docMk/>
            <pc:sldMk cId="842447630" sldId="314"/>
            <ac:spMk id="13" creationId="{C14F64B9-A776-4D5B-8BC4-F74654D7B444}"/>
          </ac:spMkLst>
        </pc:spChg>
        <pc:spChg chg="mod">
          <ac:chgData name="PRACHI KANAKHARA" userId="dd63d9c124c743d0" providerId="LiveId" clId="{BFB44466-4FB5-4D68-9837-5A90B4DE5FAE}" dt="2023-05-10T09:18:34.612" v="533"/>
          <ac:spMkLst>
            <pc:docMk/>
            <pc:sldMk cId="842447630" sldId="314"/>
            <ac:spMk id="15" creationId="{24D03CE0-47ED-4EDB-A9B2-14C855E4470C}"/>
          </ac:spMkLst>
        </pc:spChg>
        <pc:spChg chg="mod">
          <ac:chgData name="PRACHI KANAKHARA" userId="dd63d9c124c743d0" providerId="LiveId" clId="{BFB44466-4FB5-4D68-9837-5A90B4DE5FAE}" dt="2023-05-10T09:18:34.612" v="533"/>
          <ac:spMkLst>
            <pc:docMk/>
            <pc:sldMk cId="842447630" sldId="314"/>
            <ac:spMk id="16" creationId="{40528FE8-B8F2-46F0-8930-C1C512C2406E}"/>
          </ac:spMkLst>
        </pc:spChg>
        <pc:spChg chg="mod">
          <ac:chgData name="PRACHI KANAKHARA" userId="dd63d9c124c743d0" providerId="LiveId" clId="{BFB44466-4FB5-4D68-9837-5A90B4DE5FAE}" dt="2023-05-11T14:21:26.579" v="1111" actId="207"/>
          <ac:spMkLst>
            <pc:docMk/>
            <pc:sldMk cId="842447630" sldId="314"/>
            <ac:spMk id="22" creationId="{F2650AED-FDBF-4E58-BBD6-E5D448F7266B}"/>
          </ac:spMkLst>
        </pc:spChg>
        <pc:spChg chg="mod">
          <ac:chgData name="PRACHI KANAKHARA" userId="dd63d9c124c743d0" providerId="LiveId" clId="{BFB44466-4FB5-4D68-9837-5A90B4DE5FAE}" dt="2023-05-11T14:20:46.697" v="1107" actId="207"/>
          <ac:spMkLst>
            <pc:docMk/>
            <pc:sldMk cId="842447630" sldId="314"/>
            <ac:spMk id="23" creationId="{14A8D81F-AB7F-4CAA-99FF-950B0B5EC8BF}"/>
          </ac:spMkLst>
        </pc:spChg>
        <pc:spChg chg="mod">
          <ac:chgData name="PRACHI KANAKHARA" userId="dd63d9c124c743d0" providerId="LiveId" clId="{BFB44466-4FB5-4D68-9837-5A90B4DE5FAE}" dt="2023-05-11T14:21:15.167" v="1110" actId="207"/>
          <ac:spMkLst>
            <pc:docMk/>
            <pc:sldMk cId="842447630" sldId="314"/>
            <ac:spMk id="25" creationId="{1A70705A-1C10-4265-96A3-4B41BE5EDFB8}"/>
          </ac:spMkLst>
        </pc:spChg>
        <pc:spChg chg="mod">
          <ac:chgData name="PRACHI KANAKHARA" userId="dd63d9c124c743d0" providerId="LiveId" clId="{BFB44466-4FB5-4D68-9837-5A90B4DE5FAE}" dt="2023-05-11T14:20:56.727" v="1108" actId="207"/>
          <ac:spMkLst>
            <pc:docMk/>
            <pc:sldMk cId="842447630" sldId="314"/>
            <ac:spMk id="26" creationId="{47A1BF90-95B4-4A76-9301-7A42CDECDB5C}"/>
          </ac:spMkLst>
        </pc:spChg>
        <pc:spChg chg="mod">
          <ac:chgData name="PRACHI KANAKHARA" userId="dd63d9c124c743d0" providerId="LiveId" clId="{BFB44466-4FB5-4D68-9837-5A90B4DE5FAE}" dt="2023-05-10T09:20:21.238" v="542" actId="207"/>
          <ac:spMkLst>
            <pc:docMk/>
            <pc:sldMk cId="842447630" sldId="314"/>
            <ac:spMk id="28" creationId="{38990873-E9C6-47B3-B501-CE1AF4F9E41B}"/>
          </ac:spMkLst>
        </pc:spChg>
        <pc:spChg chg="mod">
          <ac:chgData name="PRACHI KANAKHARA" userId="dd63d9c124c743d0" providerId="LiveId" clId="{BFB44466-4FB5-4D68-9837-5A90B4DE5FAE}" dt="2023-05-10T09:20:21.238" v="542" actId="207"/>
          <ac:spMkLst>
            <pc:docMk/>
            <pc:sldMk cId="842447630" sldId="314"/>
            <ac:spMk id="29" creationId="{B0365287-A71D-45CB-A0CC-21ED412AFEFE}"/>
          </ac:spMkLst>
        </pc:spChg>
        <pc:spChg chg="mod">
          <ac:chgData name="PRACHI KANAKHARA" userId="dd63d9c124c743d0" providerId="LiveId" clId="{BFB44466-4FB5-4D68-9837-5A90B4DE5FAE}" dt="2023-05-10T09:19:41.552" v="539" actId="207"/>
          <ac:spMkLst>
            <pc:docMk/>
            <pc:sldMk cId="842447630" sldId="314"/>
            <ac:spMk id="31" creationId="{F9D8BD94-40D2-41B9-A756-03F76BA504F0}"/>
          </ac:spMkLst>
        </pc:spChg>
        <pc:spChg chg="mod">
          <ac:chgData name="PRACHI KANAKHARA" userId="dd63d9c124c743d0" providerId="LiveId" clId="{BFB44466-4FB5-4D68-9837-5A90B4DE5FAE}" dt="2023-05-10T09:19:41.552" v="539" actId="207"/>
          <ac:spMkLst>
            <pc:docMk/>
            <pc:sldMk cId="842447630" sldId="314"/>
            <ac:spMk id="32" creationId="{ECAC571B-9AEC-43F8-9F3B-50D335A25D5C}"/>
          </ac:spMkLst>
        </pc:spChg>
        <pc:spChg chg="add del">
          <ac:chgData name="PRACHI KANAKHARA" userId="dd63d9c124c743d0" providerId="LiveId" clId="{BFB44466-4FB5-4D68-9837-5A90B4DE5FAE}" dt="2023-05-10T16:53:33.205" v="841" actId="22"/>
          <ac:spMkLst>
            <pc:docMk/>
            <pc:sldMk cId="842447630" sldId="314"/>
            <ac:spMk id="38" creationId="{F3990D0A-2781-44E2-A6BB-551FC10350D6}"/>
          </ac:spMkLst>
        </pc:spChg>
        <pc:spChg chg="add mod">
          <ac:chgData name="PRACHI KANAKHARA" userId="dd63d9c124c743d0" providerId="LiveId" clId="{BFB44466-4FB5-4D68-9837-5A90B4DE5FAE}" dt="2023-05-10T16:54:56.648" v="895" actId="20577"/>
          <ac:spMkLst>
            <pc:docMk/>
            <pc:sldMk cId="842447630" sldId="314"/>
            <ac:spMk id="40" creationId="{F02D2132-C6E8-4808-996C-A18858CA323B}"/>
          </ac:spMkLst>
        </pc:spChg>
        <pc:grpChg chg="add del mod">
          <ac:chgData name="PRACHI KANAKHARA" userId="dd63d9c124c743d0" providerId="LiveId" clId="{BFB44466-4FB5-4D68-9837-5A90B4DE5FAE}" dt="2023-05-10T09:18:49.367" v="534" actId="478"/>
          <ac:grpSpMkLst>
            <pc:docMk/>
            <pc:sldMk cId="842447630" sldId="314"/>
            <ac:grpSpMk id="2" creationId="{18230CF9-872C-471D-8B4B-5D24CE1B3D86}"/>
          </ac:grpSpMkLst>
        </pc:grpChg>
        <pc:grpChg chg="add del mod">
          <ac:chgData name="PRACHI KANAKHARA" userId="dd63d9c124c743d0" providerId="LiveId" clId="{BFB44466-4FB5-4D68-9837-5A90B4DE5FAE}" dt="2023-05-10T09:18:49.367" v="534" actId="478"/>
          <ac:grpSpMkLst>
            <pc:docMk/>
            <pc:sldMk cId="842447630" sldId="314"/>
            <ac:grpSpMk id="5" creationId="{4ECA5015-2A92-47B9-84CF-6519E51531F3}"/>
          </ac:grpSpMkLst>
        </pc:grpChg>
        <pc:grpChg chg="add del mod">
          <ac:chgData name="PRACHI KANAKHARA" userId="dd63d9c124c743d0" providerId="LiveId" clId="{BFB44466-4FB5-4D68-9837-5A90B4DE5FAE}" dt="2023-05-10T09:18:49.367" v="534" actId="478"/>
          <ac:grpSpMkLst>
            <pc:docMk/>
            <pc:sldMk cId="842447630" sldId="314"/>
            <ac:grpSpMk id="8" creationId="{06074E38-877A-4D53-BCBD-183E0C65745D}"/>
          </ac:grpSpMkLst>
        </pc:grpChg>
        <pc:grpChg chg="add del mod">
          <ac:chgData name="PRACHI KANAKHARA" userId="dd63d9c124c743d0" providerId="LiveId" clId="{BFB44466-4FB5-4D68-9837-5A90B4DE5FAE}" dt="2023-05-10T09:18:49.367" v="534" actId="478"/>
          <ac:grpSpMkLst>
            <pc:docMk/>
            <pc:sldMk cId="842447630" sldId="314"/>
            <ac:grpSpMk id="11" creationId="{412AF9BD-CB28-4CBB-A6DE-E0A79578B22A}"/>
          </ac:grpSpMkLst>
        </pc:grpChg>
        <pc:grpChg chg="add del mod">
          <ac:chgData name="PRACHI KANAKHARA" userId="dd63d9c124c743d0" providerId="LiveId" clId="{BFB44466-4FB5-4D68-9837-5A90B4DE5FAE}" dt="2023-05-10T09:18:49.367" v="534" actId="478"/>
          <ac:grpSpMkLst>
            <pc:docMk/>
            <pc:sldMk cId="842447630" sldId="314"/>
            <ac:grpSpMk id="14" creationId="{F89C8E78-749D-411D-A7EC-BAFD190B145F}"/>
          </ac:grpSpMkLst>
        </pc:grpChg>
        <pc:grpChg chg="add mod">
          <ac:chgData name="PRACHI KANAKHARA" userId="dd63d9c124c743d0" providerId="LiveId" clId="{BFB44466-4FB5-4D68-9837-5A90B4DE5FAE}" dt="2023-05-11T14:21:05.645" v="1109" actId="1076"/>
          <ac:grpSpMkLst>
            <pc:docMk/>
            <pc:sldMk cId="842447630" sldId="314"/>
            <ac:grpSpMk id="21" creationId="{8B97CA69-60B6-449D-AD62-36A9C8264440}"/>
          </ac:grpSpMkLst>
        </pc:grpChg>
        <pc:grpChg chg="add mod">
          <ac:chgData name="PRACHI KANAKHARA" userId="dd63d9c124c743d0" providerId="LiveId" clId="{BFB44466-4FB5-4D68-9837-5A90B4DE5FAE}" dt="2023-05-10T16:56:17.019" v="914" actId="14100"/>
          <ac:grpSpMkLst>
            <pc:docMk/>
            <pc:sldMk cId="842447630" sldId="314"/>
            <ac:grpSpMk id="24" creationId="{9C7DE1FB-34B7-4498-965F-AB9CD801B2A1}"/>
          </ac:grpSpMkLst>
        </pc:grpChg>
        <pc:grpChg chg="add mod">
          <ac:chgData name="PRACHI KANAKHARA" userId="dd63d9c124c743d0" providerId="LiveId" clId="{BFB44466-4FB5-4D68-9837-5A90B4DE5FAE}" dt="2023-05-10T16:56:17.019" v="914" actId="14100"/>
          <ac:grpSpMkLst>
            <pc:docMk/>
            <pc:sldMk cId="842447630" sldId="314"/>
            <ac:grpSpMk id="27" creationId="{C33591EF-4D10-472B-B454-6D7CDDD11DB7}"/>
          </ac:grpSpMkLst>
        </pc:grpChg>
        <pc:grpChg chg="add mod">
          <ac:chgData name="PRACHI KANAKHARA" userId="dd63d9c124c743d0" providerId="LiveId" clId="{BFB44466-4FB5-4D68-9837-5A90B4DE5FAE}" dt="2023-05-10T16:56:17.019" v="914" actId="14100"/>
          <ac:grpSpMkLst>
            <pc:docMk/>
            <pc:sldMk cId="842447630" sldId="314"/>
            <ac:grpSpMk id="30" creationId="{A204DA3B-A91B-4200-A658-32901E8A24AE}"/>
          </ac:grpSpMkLst>
        </pc:grpChg>
        <pc:picChg chg="add del mod">
          <ac:chgData name="PRACHI KANAKHARA" userId="dd63d9c124c743d0" providerId="LiveId" clId="{BFB44466-4FB5-4D68-9837-5A90B4DE5FAE}" dt="2023-05-11T14:18:10.387" v="1096" actId="478"/>
          <ac:picMkLst>
            <pc:docMk/>
            <pc:sldMk cId="842447630" sldId="314"/>
            <ac:picMk id="58" creationId="{DE9B0BC5-1B48-4815-AF25-EAA98360A5E8}"/>
          </ac:picMkLst>
        </pc:picChg>
        <pc:cxnChg chg="add del mod">
          <ac:chgData name="PRACHI KANAKHARA" userId="dd63d9c124c743d0" providerId="LiveId" clId="{BFB44466-4FB5-4D68-9837-5A90B4DE5FAE}" dt="2023-05-10T09:18:49.367" v="534" actId="478"/>
          <ac:cxnSpMkLst>
            <pc:docMk/>
            <pc:sldMk cId="842447630" sldId="314"/>
            <ac:cxnSpMk id="17" creationId="{56D4A18C-50AE-41B6-BFA3-338F65B9E945}"/>
          </ac:cxnSpMkLst>
        </pc:cxnChg>
        <pc:cxnChg chg="add del mod">
          <ac:chgData name="PRACHI KANAKHARA" userId="dd63d9c124c743d0" providerId="LiveId" clId="{BFB44466-4FB5-4D68-9837-5A90B4DE5FAE}" dt="2023-05-10T09:18:49.367" v="534" actId="478"/>
          <ac:cxnSpMkLst>
            <pc:docMk/>
            <pc:sldMk cId="842447630" sldId="314"/>
            <ac:cxnSpMk id="18" creationId="{9C4AC3CE-7B85-4924-ABEB-464078D99015}"/>
          </ac:cxnSpMkLst>
        </pc:cxnChg>
        <pc:cxnChg chg="add del mod">
          <ac:chgData name="PRACHI KANAKHARA" userId="dd63d9c124c743d0" providerId="LiveId" clId="{BFB44466-4FB5-4D68-9837-5A90B4DE5FAE}" dt="2023-05-10T09:18:49.367" v="534" actId="478"/>
          <ac:cxnSpMkLst>
            <pc:docMk/>
            <pc:sldMk cId="842447630" sldId="314"/>
            <ac:cxnSpMk id="19" creationId="{BE1B18E4-64EE-40AF-812C-9D2E0C7B7014}"/>
          </ac:cxnSpMkLst>
        </pc:cxnChg>
        <pc:cxnChg chg="add del mod">
          <ac:chgData name="PRACHI KANAKHARA" userId="dd63d9c124c743d0" providerId="LiveId" clId="{BFB44466-4FB5-4D68-9837-5A90B4DE5FAE}" dt="2023-05-10T09:18:49.367" v="534" actId="478"/>
          <ac:cxnSpMkLst>
            <pc:docMk/>
            <pc:sldMk cId="842447630" sldId="314"/>
            <ac:cxnSpMk id="20" creationId="{F425C7A4-EE7F-4163-8641-5F8D9151AFC3}"/>
          </ac:cxnSpMkLst>
        </pc:cxnChg>
        <pc:cxnChg chg="add mod">
          <ac:chgData name="PRACHI KANAKHARA" userId="dd63d9c124c743d0" providerId="LiveId" clId="{BFB44466-4FB5-4D68-9837-5A90B4DE5FAE}" dt="2023-05-10T16:56:17.019" v="914" actId="14100"/>
          <ac:cxnSpMkLst>
            <pc:docMk/>
            <pc:sldMk cId="842447630" sldId="314"/>
            <ac:cxnSpMk id="33" creationId="{AB98D395-61A5-45C4-BDAA-7AF3110CC1FA}"/>
          </ac:cxnSpMkLst>
        </pc:cxnChg>
        <pc:cxnChg chg="add mod">
          <ac:chgData name="PRACHI KANAKHARA" userId="dd63d9c124c743d0" providerId="LiveId" clId="{BFB44466-4FB5-4D68-9837-5A90B4DE5FAE}" dt="2023-05-10T16:56:17.019" v="914" actId="14100"/>
          <ac:cxnSpMkLst>
            <pc:docMk/>
            <pc:sldMk cId="842447630" sldId="314"/>
            <ac:cxnSpMk id="34" creationId="{277BA7C4-0D52-4561-93CD-4E13B8331488}"/>
          </ac:cxnSpMkLst>
        </pc:cxnChg>
        <pc:cxnChg chg="add mod">
          <ac:chgData name="PRACHI KANAKHARA" userId="dd63d9c124c743d0" providerId="LiveId" clId="{BFB44466-4FB5-4D68-9837-5A90B4DE5FAE}" dt="2023-05-10T16:56:17.019" v="914" actId="14100"/>
          <ac:cxnSpMkLst>
            <pc:docMk/>
            <pc:sldMk cId="842447630" sldId="314"/>
            <ac:cxnSpMk id="35" creationId="{CB6EA9C9-4EF6-43A0-A781-27200E87AB65}"/>
          </ac:cxnSpMkLst>
        </pc:cxnChg>
        <pc:cxnChg chg="add mod">
          <ac:chgData name="PRACHI KANAKHARA" userId="dd63d9c124c743d0" providerId="LiveId" clId="{BFB44466-4FB5-4D68-9837-5A90B4DE5FAE}" dt="2023-05-10T16:56:17.019" v="914" actId="14100"/>
          <ac:cxnSpMkLst>
            <pc:docMk/>
            <pc:sldMk cId="842447630" sldId="314"/>
            <ac:cxnSpMk id="36" creationId="{2D7AE298-2D78-44A3-A7F7-E3C12F09B731}"/>
          </ac:cxnSpMkLst>
        </pc:cxnChg>
      </pc:sldChg>
      <pc:sldChg chg="addSp delSp modSp mod ord">
        <pc:chgData name="PRACHI KANAKHARA" userId="dd63d9c124c743d0" providerId="LiveId" clId="{BFB44466-4FB5-4D68-9837-5A90B4DE5FAE}" dt="2023-05-11T18:26:35.646" v="1423"/>
        <pc:sldMkLst>
          <pc:docMk/>
          <pc:sldMk cId="1854330132" sldId="316"/>
        </pc:sldMkLst>
        <pc:spChg chg="mod">
          <ac:chgData name="PRACHI KANAKHARA" userId="dd63d9c124c743d0" providerId="LiveId" clId="{BFB44466-4FB5-4D68-9837-5A90B4DE5FAE}" dt="2023-05-11T14:22:28.050" v="1118" actId="1076"/>
          <ac:spMkLst>
            <pc:docMk/>
            <pc:sldMk cId="1854330132" sldId="316"/>
            <ac:spMk id="6" creationId="{3AAFA3CE-FF55-2BD6-21F6-44571BBA686B}"/>
          </ac:spMkLst>
        </pc:spChg>
        <pc:spChg chg="mod">
          <ac:chgData name="PRACHI KANAKHARA" userId="dd63d9c124c743d0" providerId="LiveId" clId="{BFB44466-4FB5-4D68-9837-5A90B4DE5FAE}" dt="2023-05-11T14:22:37.555" v="1119" actId="1076"/>
          <ac:spMkLst>
            <pc:docMk/>
            <pc:sldMk cId="1854330132" sldId="316"/>
            <ac:spMk id="7" creationId="{2223498A-E218-1708-7CC2-E174BA863DBF}"/>
          </ac:spMkLst>
        </pc:spChg>
        <pc:spChg chg="mod">
          <ac:chgData name="PRACHI KANAKHARA" userId="dd63d9c124c743d0" providerId="LiveId" clId="{BFB44466-4FB5-4D68-9837-5A90B4DE5FAE}" dt="2023-05-11T14:23:13.757" v="1123" actId="207"/>
          <ac:spMkLst>
            <pc:docMk/>
            <pc:sldMk cId="1854330132" sldId="316"/>
            <ac:spMk id="8" creationId="{2540395E-F3D7-FC65-120A-3DD467D9AECE}"/>
          </ac:spMkLst>
        </pc:spChg>
        <pc:spChg chg="mod">
          <ac:chgData name="PRACHI KANAKHARA" userId="dd63d9c124c743d0" providerId="LiveId" clId="{BFB44466-4FB5-4D68-9837-5A90B4DE5FAE}" dt="2023-05-11T14:23:32.740" v="1125" actId="207"/>
          <ac:spMkLst>
            <pc:docMk/>
            <pc:sldMk cId="1854330132" sldId="316"/>
            <ac:spMk id="9" creationId="{5BB35D15-ABD3-04EC-CC5C-60F0B3D4FAEB}"/>
          </ac:spMkLst>
        </pc:spChg>
        <pc:spChg chg="mod">
          <ac:chgData name="PRACHI KANAKHARA" userId="dd63d9c124c743d0" providerId="LiveId" clId="{BFB44466-4FB5-4D68-9837-5A90B4DE5FAE}" dt="2023-05-11T14:09:27.914" v="1012" actId="1076"/>
          <ac:spMkLst>
            <pc:docMk/>
            <pc:sldMk cId="1854330132" sldId="316"/>
            <ac:spMk id="10" creationId="{68ED6FF5-9AEA-60EA-8565-ED0754F242A7}"/>
          </ac:spMkLst>
        </pc:spChg>
        <pc:spChg chg="mod">
          <ac:chgData name="PRACHI KANAKHARA" userId="dd63d9c124c743d0" providerId="LiveId" clId="{BFB44466-4FB5-4D68-9837-5A90B4DE5FAE}" dt="2023-05-11T14:09:31.349" v="1013" actId="1076"/>
          <ac:spMkLst>
            <pc:docMk/>
            <pc:sldMk cId="1854330132" sldId="316"/>
            <ac:spMk id="40" creationId="{F02D2132-C6E8-4808-996C-A18858CA323B}"/>
          </ac:spMkLst>
        </pc:spChg>
        <pc:picChg chg="add mod">
          <ac:chgData name="PRACHI KANAKHARA" userId="dd63d9c124c743d0" providerId="LiveId" clId="{BFB44466-4FB5-4D68-9837-5A90B4DE5FAE}" dt="2023-05-11T14:22:20.466" v="1117" actId="14100"/>
          <ac:picMkLst>
            <pc:docMk/>
            <pc:sldMk cId="1854330132" sldId="316"/>
            <ac:picMk id="3" creationId="{6CA7657E-0923-43BA-9054-EB1E9A82AB66}"/>
          </ac:picMkLst>
        </pc:picChg>
        <pc:picChg chg="del mod">
          <ac:chgData name="PRACHI KANAKHARA" userId="dd63d9c124c743d0" providerId="LiveId" clId="{BFB44466-4FB5-4D68-9837-5A90B4DE5FAE}" dt="2023-05-11T14:21:51.875" v="1112" actId="478"/>
          <ac:picMkLst>
            <pc:docMk/>
            <pc:sldMk cId="1854330132" sldId="316"/>
            <ac:picMk id="58" creationId="{DE9B0BC5-1B48-4815-AF25-EAA98360A5E8}"/>
          </ac:picMkLst>
        </pc:picChg>
      </pc:sldChg>
      <pc:sldChg chg="delSp modSp mod">
        <pc:chgData name="PRACHI KANAKHARA" userId="dd63d9c124c743d0" providerId="LiveId" clId="{BFB44466-4FB5-4D68-9837-5A90B4DE5FAE}" dt="2023-05-12T09:30:14.269" v="2963" actId="1076"/>
        <pc:sldMkLst>
          <pc:docMk/>
          <pc:sldMk cId="3378925281" sldId="318"/>
        </pc:sldMkLst>
        <pc:spChg chg="mod">
          <ac:chgData name="PRACHI KANAKHARA" userId="dd63d9c124c743d0" providerId="LiveId" clId="{BFB44466-4FB5-4D68-9837-5A90B4DE5FAE}" dt="2023-05-12T09:30:14.269" v="2963" actId="1076"/>
          <ac:spMkLst>
            <pc:docMk/>
            <pc:sldMk cId="3378925281" sldId="318"/>
            <ac:spMk id="2" creationId="{EE619B2B-1E59-ACBE-30A9-D2C5AED90951}"/>
          </ac:spMkLst>
        </pc:spChg>
        <pc:spChg chg="del mod">
          <ac:chgData name="PRACHI KANAKHARA" userId="dd63d9c124c743d0" providerId="LiveId" clId="{BFB44466-4FB5-4D68-9837-5A90B4DE5FAE}" dt="2023-05-12T09:29:45.682" v="2958" actId="478"/>
          <ac:spMkLst>
            <pc:docMk/>
            <pc:sldMk cId="3378925281" sldId="318"/>
            <ac:spMk id="3" creationId="{E31002B5-EE24-D5DF-E7E6-EEF8945C8800}"/>
          </ac:spMkLst>
        </pc:spChg>
        <pc:spChg chg="mod">
          <ac:chgData name="PRACHI KANAKHARA" userId="dd63d9c124c743d0" providerId="LiveId" clId="{BFB44466-4FB5-4D68-9837-5A90B4DE5FAE}" dt="2023-05-11T14:24:30.032" v="1127" actId="207"/>
          <ac:spMkLst>
            <pc:docMk/>
            <pc:sldMk cId="3378925281" sldId="318"/>
            <ac:spMk id="6" creationId="{1318E250-731D-FDEE-2E33-431F66D0759C}"/>
          </ac:spMkLst>
        </pc:spChg>
        <pc:spChg chg="mod">
          <ac:chgData name="PRACHI KANAKHARA" userId="dd63d9c124c743d0" providerId="LiveId" clId="{BFB44466-4FB5-4D68-9837-5A90B4DE5FAE}" dt="2023-05-11T14:25:04.219" v="1131" actId="113"/>
          <ac:spMkLst>
            <pc:docMk/>
            <pc:sldMk cId="3378925281" sldId="318"/>
            <ac:spMk id="7" creationId="{CB3C9CBC-7F85-20E4-F177-B74CB389D546}"/>
          </ac:spMkLst>
        </pc:spChg>
        <pc:spChg chg="mod">
          <ac:chgData name="PRACHI KANAKHARA" userId="dd63d9c124c743d0" providerId="LiveId" clId="{BFB44466-4FB5-4D68-9837-5A90B4DE5FAE}" dt="2023-05-11T14:25:00.586" v="1130" actId="113"/>
          <ac:spMkLst>
            <pc:docMk/>
            <pc:sldMk cId="3378925281" sldId="318"/>
            <ac:spMk id="8" creationId="{310FB7E2-6E91-E22C-6662-1D402C954843}"/>
          </ac:spMkLst>
        </pc:spChg>
        <pc:spChg chg="mod">
          <ac:chgData name="PRACHI KANAKHARA" userId="dd63d9c124c743d0" providerId="LiveId" clId="{BFB44466-4FB5-4D68-9837-5A90B4DE5FAE}" dt="2023-05-11T14:14:46.231" v="1078" actId="207"/>
          <ac:spMkLst>
            <pc:docMk/>
            <pc:sldMk cId="3378925281" sldId="318"/>
            <ac:spMk id="43" creationId="{7ED1418D-AA95-7582-61E4-B969C41D28FB}"/>
          </ac:spMkLst>
        </pc:spChg>
        <pc:spChg chg="mod">
          <ac:chgData name="PRACHI KANAKHARA" userId="dd63d9c124c743d0" providerId="LiveId" clId="{BFB44466-4FB5-4D68-9837-5A90B4DE5FAE}" dt="2023-05-11T14:14:55.525" v="1079" actId="207"/>
          <ac:spMkLst>
            <pc:docMk/>
            <pc:sldMk cId="3378925281" sldId="318"/>
            <ac:spMk id="44" creationId="{45294645-D938-9F26-2F77-F9E4883CE6E3}"/>
          </ac:spMkLst>
        </pc:spChg>
        <pc:spChg chg="mod">
          <ac:chgData name="PRACHI KANAKHARA" userId="dd63d9c124c743d0" providerId="LiveId" clId="{BFB44466-4FB5-4D68-9837-5A90B4DE5FAE}" dt="2023-05-11T14:15:04.242" v="1080" actId="207"/>
          <ac:spMkLst>
            <pc:docMk/>
            <pc:sldMk cId="3378925281" sldId="318"/>
            <ac:spMk id="45" creationId="{DE039DB6-EB55-3B86-56EC-6CDD0474D331}"/>
          </ac:spMkLst>
        </pc:spChg>
        <pc:spChg chg="mod">
          <ac:chgData name="PRACHI KANAKHARA" userId="dd63d9c124c743d0" providerId="LiveId" clId="{BFB44466-4FB5-4D68-9837-5A90B4DE5FAE}" dt="2023-05-11T14:15:33.668" v="1082" actId="207"/>
          <ac:spMkLst>
            <pc:docMk/>
            <pc:sldMk cId="3378925281" sldId="318"/>
            <ac:spMk id="47" creationId="{78F77BF5-8F83-7200-5BAC-1A1A2CB7A1CD}"/>
          </ac:spMkLst>
        </pc:spChg>
        <pc:spChg chg="mod">
          <ac:chgData name="PRACHI KANAKHARA" userId="dd63d9c124c743d0" providerId="LiveId" clId="{BFB44466-4FB5-4D68-9837-5A90B4DE5FAE}" dt="2023-05-11T14:13:01.908" v="1069" actId="207"/>
          <ac:spMkLst>
            <pc:docMk/>
            <pc:sldMk cId="3378925281" sldId="318"/>
            <ac:spMk id="48" creationId="{AED08A13-5776-719C-CFD6-8BD08A61D638}"/>
          </ac:spMkLst>
        </pc:spChg>
        <pc:spChg chg="mod">
          <ac:chgData name="PRACHI KANAKHARA" userId="dd63d9c124c743d0" providerId="LiveId" clId="{BFB44466-4FB5-4D68-9837-5A90B4DE5FAE}" dt="2023-05-11T14:15:55.803" v="1084" actId="207"/>
          <ac:spMkLst>
            <pc:docMk/>
            <pc:sldMk cId="3378925281" sldId="318"/>
            <ac:spMk id="49" creationId="{9CAC7E3E-F6B7-DB7D-E740-523C836A77A8}"/>
          </ac:spMkLst>
        </pc:spChg>
        <pc:spChg chg="mod">
          <ac:chgData name="PRACHI KANAKHARA" userId="dd63d9c124c743d0" providerId="LiveId" clId="{BFB44466-4FB5-4D68-9837-5A90B4DE5FAE}" dt="2023-05-11T14:14:07.022" v="1075" actId="1076"/>
          <ac:spMkLst>
            <pc:docMk/>
            <pc:sldMk cId="3378925281" sldId="318"/>
            <ac:spMk id="51" creationId="{248B785C-1514-2BE3-E9D2-A300E73287ED}"/>
          </ac:spMkLst>
        </pc:spChg>
        <pc:spChg chg="mod">
          <ac:chgData name="PRACHI KANAKHARA" userId="dd63d9c124c743d0" providerId="LiveId" clId="{BFB44466-4FB5-4D68-9837-5A90B4DE5FAE}" dt="2023-05-11T14:14:17.844" v="1076" actId="207"/>
          <ac:spMkLst>
            <pc:docMk/>
            <pc:sldMk cId="3378925281" sldId="318"/>
            <ac:spMk id="52" creationId="{7DBEF9B9-8DC7-7A8B-3FF6-ABE53D1F1D05}"/>
          </ac:spMkLst>
        </pc:spChg>
        <pc:spChg chg="mod">
          <ac:chgData name="PRACHI KANAKHARA" userId="dd63d9c124c743d0" providerId="LiveId" clId="{BFB44466-4FB5-4D68-9837-5A90B4DE5FAE}" dt="2023-05-11T14:14:32.852" v="1077" actId="207"/>
          <ac:spMkLst>
            <pc:docMk/>
            <pc:sldMk cId="3378925281" sldId="318"/>
            <ac:spMk id="53" creationId="{63B24BB6-E035-4CBB-A87D-454DCA90BA35}"/>
          </ac:spMkLst>
        </pc:spChg>
        <pc:spChg chg="mod">
          <ac:chgData name="PRACHI KANAKHARA" userId="dd63d9c124c743d0" providerId="LiveId" clId="{BFB44466-4FB5-4D68-9837-5A90B4DE5FAE}" dt="2023-05-11T14:15:27.513" v="1081" actId="207"/>
          <ac:spMkLst>
            <pc:docMk/>
            <pc:sldMk cId="3378925281" sldId="318"/>
            <ac:spMk id="55" creationId="{0E956075-98CE-0E86-82EE-3CB766C56190}"/>
          </ac:spMkLst>
        </pc:spChg>
        <pc:spChg chg="mod">
          <ac:chgData name="PRACHI KANAKHARA" userId="dd63d9c124c743d0" providerId="LiveId" clId="{BFB44466-4FB5-4D68-9837-5A90B4DE5FAE}" dt="2023-05-11T14:13:17.967" v="1070" actId="207"/>
          <ac:spMkLst>
            <pc:docMk/>
            <pc:sldMk cId="3378925281" sldId="318"/>
            <ac:spMk id="56" creationId="{9DE365A0-F39F-32E1-3066-42C3BFF61F63}"/>
          </ac:spMkLst>
        </pc:spChg>
        <pc:spChg chg="mod">
          <ac:chgData name="PRACHI KANAKHARA" userId="dd63d9c124c743d0" providerId="LiveId" clId="{BFB44466-4FB5-4D68-9837-5A90B4DE5FAE}" dt="2023-05-11T14:15:48.364" v="1083" actId="207"/>
          <ac:spMkLst>
            <pc:docMk/>
            <pc:sldMk cId="3378925281" sldId="318"/>
            <ac:spMk id="57" creationId="{A4418C68-24BF-B034-258C-65878055D20F}"/>
          </ac:spMkLst>
        </pc:spChg>
        <pc:spChg chg="mod">
          <ac:chgData name="PRACHI KANAKHARA" userId="dd63d9c124c743d0" providerId="LiveId" clId="{BFB44466-4FB5-4D68-9837-5A90B4DE5FAE}" dt="2023-05-11T14:13:32.456" v="1071" actId="207"/>
          <ac:spMkLst>
            <pc:docMk/>
            <pc:sldMk cId="3378925281" sldId="318"/>
            <ac:spMk id="59" creationId="{14ECD1D3-D3F9-C97A-BDCB-0BD77E04F4DF}"/>
          </ac:spMkLst>
        </pc:spChg>
        <pc:spChg chg="mod">
          <ac:chgData name="PRACHI KANAKHARA" userId="dd63d9c124c743d0" providerId="LiveId" clId="{BFB44466-4FB5-4D68-9837-5A90B4DE5FAE}" dt="2023-05-11T14:13:40.507" v="1072" actId="207"/>
          <ac:spMkLst>
            <pc:docMk/>
            <pc:sldMk cId="3378925281" sldId="318"/>
            <ac:spMk id="60" creationId="{1A3D63BC-2EA8-523F-E4F5-C1F122D3BB53}"/>
          </ac:spMkLst>
        </pc:spChg>
        <pc:spChg chg="mod">
          <ac:chgData name="PRACHI KANAKHARA" userId="dd63d9c124c743d0" providerId="LiveId" clId="{BFB44466-4FB5-4D68-9837-5A90B4DE5FAE}" dt="2023-05-11T14:13:53.032" v="1073" actId="207"/>
          <ac:spMkLst>
            <pc:docMk/>
            <pc:sldMk cId="3378925281" sldId="318"/>
            <ac:spMk id="61" creationId="{24F34EEC-23C8-77A9-4EE8-6636B600F8FF}"/>
          </ac:spMkLst>
        </pc:spChg>
        <pc:cxnChg chg="mod">
          <ac:chgData name="PRACHI KANAKHARA" userId="dd63d9c124c743d0" providerId="LiveId" clId="{BFB44466-4FB5-4D68-9837-5A90B4DE5FAE}" dt="2023-05-11T14:16:09.183" v="1085" actId="208"/>
          <ac:cxnSpMkLst>
            <pc:docMk/>
            <pc:sldMk cId="3378925281" sldId="318"/>
            <ac:cxnSpMk id="76" creationId="{5F19CE41-4F24-793D-BFA5-EB224F8386D2}"/>
          </ac:cxnSpMkLst>
        </pc:cxnChg>
        <pc:cxnChg chg="mod">
          <ac:chgData name="PRACHI KANAKHARA" userId="dd63d9c124c743d0" providerId="LiveId" clId="{BFB44466-4FB5-4D68-9837-5A90B4DE5FAE}" dt="2023-05-11T14:16:15.490" v="1086" actId="208"/>
          <ac:cxnSpMkLst>
            <pc:docMk/>
            <pc:sldMk cId="3378925281" sldId="318"/>
            <ac:cxnSpMk id="80" creationId="{0FDB645D-6842-092A-5944-2BCB482EA5E6}"/>
          </ac:cxnSpMkLst>
        </pc:cxnChg>
        <pc:cxnChg chg="mod">
          <ac:chgData name="PRACHI KANAKHARA" userId="dd63d9c124c743d0" providerId="LiveId" clId="{BFB44466-4FB5-4D68-9837-5A90B4DE5FAE}" dt="2023-05-11T14:24:19.660" v="1126" actId="208"/>
          <ac:cxnSpMkLst>
            <pc:docMk/>
            <pc:sldMk cId="3378925281" sldId="318"/>
            <ac:cxnSpMk id="81" creationId="{D111CA45-2188-9C3E-C87C-77EC0E331433}"/>
          </ac:cxnSpMkLst>
        </pc:cxnChg>
      </pc:sldChg>
      <pc:sldChg chg="delSp modSp mod">
        <pc:chgData name="PRACHI KANAKHARA" userId="dd63d9c124c743d0" providerId="LiveId" clId="{BFB44466-4FB5-4D68-9837-5A90B4DE5FAE}" dt="2023-05-12T09:32:41.272" v="2970" actId="1076"/>
        <pc:sldMkLst>
          <pc:docMk/>
          <pc:sldMk cId="2325171284" sldId="320"/>
        </pc:sldMkLst>
        <pc:spChg chg="mod">
          <ac:chgData name="PRACHI KANAKHARA" userId="dd63d9c124c743d0" providerId="LiveId" clId="{BFB44466-4FB5-4D68-9837-5A90B4DE5FAE}" dt="2023-05-11T14:26:53.210" v="1135" actId="207"/>
          <ac:spMkLst>
            <pc:docMk/>
            <pc:sldMk cId="2325171284" sldId="320"/>
            <ac:spMk id="2" creationId="{F4A37765-755E-79E9-048F-705B8969CDA6}"/>
          </ac:spMkLst>
        </pc:spChg>
        <pc:spChg chg="mod">
          <ac:chgData name="PRACHI KANAKHARA" userId="dd63d9c124c743d0" providerId="LiveId" clId="{BFB44466-4FB5-4D68-9837-5A90B4DE5FAE}" dt="2023-05-11T19:48:47.424" v="2246" actId="113"/>
          <ac:spMkLst>
            <pc:docMk/>
            <pc:sldMk cId="2325171284" sldId="320"/>
            <ac:spMk id="3" creationId="{A34C9B6C-F1D0-0620-1740-4CD8905D8021}"/>
          </ac:spMkLst>
        </pc:spChg>
        <pc:spChg chg="del">
          <ac:chgData name="PRACHI KANAKHARA" userId="dd63d9c124c743d0" providerId="LiveId" clId="{BFB44466-4FB5-4D68-9837-5A90B4DE5FAE}" dt="2023-05-12T09:30:43.856" v="2965" actId="478"/>
          <ac:spMkLst>
            <pc:docMk/>
            <pc:sldMk cId="2325171284" sldId="320"/>
            <ac:spMk id="10" creationId="{68ED6FF5-9AEA-60EA-8565-ED0754F242A7}"/>
          </ac:spMkLst>
        </pc:spChg>
        <pc:spChg chg="mod">
          <ac:chgData name="PRACHI KANAKHARA" userId="dd63d9c124c743d0" providerId="LiveId" clId="{BFB44466-4FB5-4D68-9837-5A90B4DE5FAE}" dt="2023-05-12T09:32:41.272" v="2970" actId="1076"/>
          <ac:spMkLst>
            <pc:docMk/>
            <pc:sldMk cId="2325171284" sldId="320"/>
            <ac:spMk id="40" creationId="{F02D2132-C6E8-4808-996C-A18858CA323B}"/>
          </ac:spMkLst>
        </pc:spChg>
      </pc:sldChg>
      <pc:sldChg chg="addSp delSp modSp mod">
        <pc:chgData name="PRACHI KANAKHARA" userId="dd63d9c124c743d0" providerId="LiveId" clId="{BFB44466-4FB5-4D68-9837-5A90B4DE5FAE}" dt="2023-05-13T17:31:52.655" v="3627" actId="207"/>
        <pc:sldMkLst>
          <pc:docMk/>
          <pc:sldMk cId="1800914350" sldId="323"/>
        </pc:sldMkLst>
        <pc:spChg chg="add mod">
          <ac:chgData name="PRACHI KANAKHARA" userId="dd63d9c124c743d0" providerId="LiveId" clId="{BFB44466-4FB5-4D68-9837-5A90B4DE5FAE}" dt="2023-05-11T19:47:17.123" v="2237" actId="1076"/>
          <ac:spMkLst>
            <pc:docMk/>
            <pc:sldMk cId="1800914350" sldId="323"/>
            <ac:spMk id="6" creationId="{23F2A98D-521E-4421-BF5A-980516438906}"/>
          </ac:spMkLst>
        </pc:spChg>
        <pc:spChg chg="add mod">
          <ac:chgData name="PRACHI KANAKHARA" userId="dd63d9c124c743d0" providerId="LiveId" clId="{BFB44466-4FB5-4D68-9837-5A90B4DE5FAE}" dt="2023-05-11T19:47:18.477" v="2238" actId="1076"/>
          <ac:spMkLst>
            <pc:docMk/>
            <pc:sldMk cId="1800914350" sldId="323"/>
            <ac:spMk id="8" creationId="{E799F847-2520-423D-878B-567C9B1B7F37}"/>
          </ac:spMkLst>
        </pc:spChg>
        <pc:spChg chg="add mod">
          <ac:chgData name="PRACHI KANAKHARA" userId="dd63d9c124c743d0" providerId="LiveId" clId="{BFB44466-4FB5-4D68-9837-5A90B4DE5FAE}" dt="2023-05-13T17:31:52.655" v="3627" actId="207"/>
          <ac:spMkLst>
            <pc:docMk/>
            <pc:sldMk cId="1800914350" sldId="323"/>
            <ac:spMk id="9" creationId="{3FC86884-3F47-4E49-AA79-587D56ED1E1E}"/>
          </ac:spMkLst>
        </pc:spChg>
        <pc:picChg chg="add del mod">
          <ac:chgData name="PRACHI KANAKHARA" userId="dd63d9c124c743d0" providerId="LiveId" clId="{BFB44466-4FB5-4D68-9837-5A90B4DE5FAE}" dt="2023-05-11T15:28:03.303" v="1267"/>
          <ac:picMkLst>
            <pc:docMk/>
            <pc:sldMk cId="1800914350" sldId="323"/>
            <ac:picMk id="3" creationId="{9A396EF1-2596-4D22-B2A5-D4A1A352CF7E}"/>
          </ac:picMkLst>
        </pc:picChg>
        <pc:picChg chg="add del mod">
          <ac:chgData name="PRACHI KANAKHARA" userId="dd63d9c124c743d0" providerId="LiveId" clId="{BFB44466-4FB5-4D68-9837-5A90B4DE5FAE}" dt="2023-05-11T15:30:38.538" v="1273"/>
          <ac:picMkLst>
            <pc:docMk/>
            <pc:sldMk cId="1800914350" sldId="323"/>
            <ac:picMk id="4" creationId="{B9E3D27A-EF24-46CD-B290-54B50555E565}"/>
          </ac:picMkLst>
        </pc:picChg>
        <pc:picChg chg="add del mod">
          <ac:chgData name="PRACHI KANAKHARA" userId="dd63d9c124c743d0" providerId="LiveId" clId="{BFB44466-4FB5-4D68-9837-5A90B4DE5FAE}" dt="2023-05-11T15:30:52.501" v="1275"/>
          <ac:picMkLst>
            <pc:docMk/>
            <pc:sldMk cId="1800914350" sldId="323"/>
            <ac:picMk id="5" creationId="{6DD3E4DC-05B3-4D0F-B9E9-58DE5CE30091}"/>
          </ac:picMkLst>
        </pc:picChg>
        <pc:picChg chg="mod modCrop">
          <ac:chgData name="PRACHI KANAKHARA" userId="dd63d9c124c743d0" providerId="LiveId" clId="{BFB44466-4FB5-4D68-9837-5A90B4DE5FAE}" dt="2023-05-11T18:16:37.207" v="1398" actId="1076"/>
          <ac:picMkLst>
            <pc:docMk/>
            <pc:sldMk cId="1800914350" sldId="323"/>
            <ac:picMk id="7" creationId="{ED9A972B-730A-BCB2-CD71-8134EAE22D63}"/>
          </ac:picMkLst>
        </pc:picChg>
      </pc:sldChg>
      <pc:sldChg chg="addSp modSp mod">
        <pc:chgData name="PRACHI KANAKHARA" userId="dd63d9c124c743d0" providerId="LiveId" clId="{BFB44466-4FB5-4D68-9837-5A90B4DE5FAE}" dt="2023-05-11T20:10:57.090" v="2536" actId="20577"/>
        <pc:sldMkLst>
          <pc:docMk/>
          <pc:sldMk cId="1572073234" sldId="324"/>
        </pc:sldMkLst>
        <pc:spChg chg="add mod">
          <ac:chgData name="PRACHI KANAKHARA" userId="dd63d9c124c743d0" providerId="LiveId" clId="{BFB44466-4FB5-4D68-9837-5A90B4DE5FAE}" dt="2023-05-11T20:10:57.090" v="2536" actId="20577"/>
          <ac:spMkLst>
            <pc:docMk/>
            <pc:sldMk cId="1572073234" sldId="324"/>
            <ac:spMk id="3" creationId="{23A1AB0F-7254-4FC6-B3C2-DC0F1C5D83B5}"/>
          </ac:spMkLst>
        </pc:spChg>
        <pc:picChg chg="mod modCrop">
          <ac:chgData name="PRACHI KANAKHARA" userId="dd63d9c124c743d0" providerId="LiveId" clId="{BFB44466-4FB5-4D68-9837-5A90B4DE5FAE}" dt="2023-05-11T15:34:57.252" v="1374" actId="1076"/>
          <ac:picMkLst>
            <pc:docMk/>
            <pc:sldMk cId="1572073234" sldId="324"/>
            <ac:picMk id="2" creationId="{A1E367E1-AB08-0488-FFE2-B05570D1E7B1}"/>
          </ac:picMkLst>
        </pc:picChg>
      </pc:sldChg>
      <pc:sldChg chg="addSp delSp modSp mod">
        <pc:chgData name="PRACHI KANAKHARA" userId="dd63d9c124c743d0" providerId="LiveId" clId="{BFB44466-4FB5-4D68-9837-5A90B4DE5FAE}" dt="2023-05-12T09:30:33.017" v="2964" actId="1076"/>
        <pc:sldMkLst>
          <pc:docMk/>
          <pc:sldMk cId="1963084882" sldId="325"/>
        </pc:sldMkLst>
        <pc:spChg chg="mod">
          <ac:chgData name="PRACHI KANAKHARA" userId="dd63d9c124c743d0" providerId="LiveId" clId="{BFB44466-4FB5-4D68-9837-5A90B4DE5FAE}" dt="2023-05-11T18:23:00.778" v="1413" actId="207"/>
          <ac:spMkLst>
            <pc:docMk/>
            <pc:sldMk cId="1963084882" sldId="325"/>
            <ac:spMk id="5" creationId="{C129A4FA-C081-1759-2374-56A492EC4D9D}"/>
          </ac:spMkLst>
        </pc:spChg>
        <pc:spChg chg="mod">
          <ac:chgData name="PRACHI KANAKHARA" userId="dd63d9c124c743d0" providerId="LiveId" clId="{BFB44466-4FB5-4D68-9837-5A90B4DE5FAE}" dt="2023-05-12T09:30:33.017" v="2964" actId="1076"/>
          <ac:spMkLst>
            <pc:docMk/>
            <pc:sldMk cId="1963084882" sldId="325"/>
            <ac:spMk id="6" creationId="{E7B0D15F-429C-D6A1-8078-14F9B04A9166}"/>
          </ac:spMkLst>
        </pc:spChg>
        <pc:spChg chg="add del mod">
          <ac:chgData name="PRACHI KANAKHARA" userId="dd63d9c124c743d0" providerId="LiveId" clId="{BFB44466-4FB5-4D68-9837-5A90B4DE5FAE}" dt="2023-05-11T19:51:04.552" v="2283"/>
          <ac:spMkLst>
            <pc:docMk/>
            <pc:sldMk cId="1963084882" sldId="325"/>
            <ac:spMk id="10" creationId="{96F9AED7-E405-4958-A384-AE92BC739565}"/>
          </ac:spMkLst>
        </pc:spChg>
      </pc:sldChg>
      <pc:sldChg chg="modSp mod">
        <pc:chgData name="PRACHI KANAKHARA" userId="dd63d9c124c743d0" providerId="LiveId" clId="{BFB44466-4FB5-4D68-9837-5A90B4DE5FAE}" dt="2023-05-11T18:25:01.467" v="1419" actId="1076"/>
        <pc:sldMkLst>
          <pc:docMk/>
          <pc:sldMk cId="1191365832" sldId="326"/>
        </pc:sldMkLst>
        <pc:spChg chg="mod">
          <ac:chgData name="PRACHI KANAKHARA" userId="dd63d9c124c743d0" providerId="LiveId" clId="{BFB44466-4FB5-4D68-9837-5A90B4DE5FAE}" dt="2023-05-11T18:25:01.467" v="1419" actId="1076"/>
          <ac:spMkLst>
            <pc:docMk/>
            <pc:sldMk cId="1191365832" sldId="326"/>
            <ac:spMk id="25" creationId="{5B089730-EB11-8427-8C12-4474D7A752DA}"/>
          </ac:spMkLst>
        </pc:spChg>
        <pc:spChg chg="mod">
          <ac:chgData name="PRACHI KANAKHARA" userId="dd63d9c124c743d0" providerId="LiveId" clId="{BFB44466-4FB5-4D68-9837-5A90B4DE5FAE}" dt="2023-05-11T18:24:56.222" v="1418" actId="1076"/>
          <ac:spMkLst>
            <pc:docMk/>
            <pc:sldMk cId="1191365832" sldId="326"/>
            <ac:spMk id="26" creationId="{F6308752-E21B-48AC-CF83-6041FDC54E09}"/>
          </ac:spMkLst>
        </pc:spChg>
        <pc:spChg chg="mod">
          <ac:chgData name="PRACHI KANAKHARA" userId="dd63d9c124c743d0" providerId="LiveId" clId="{BFB44466-4FB5-4D68-9837-5A90B4DE5FAE}" dt="2023-05-11T18:24:43.505" v="1417" actId="1076"/>
          <ac:spMkLst>
            <pc:docMk/>
            <pc:sldMk cId="1191365832" sldId="326"/>
            <ac:spMk id="27" creationId="{6816040C-8C9D-A50F-3133-72A0DC463B8F}"/>
          </ac:spMkLst>
        </pc:spChg>
        <pc:spChg chg="mod">
          <ac:chgData name="PRACHI KANAKHARA" userId="dd63d9c124c743d0" providerId="LiveId" clId="{BFB44466-4FB5-4D68-9837-5A90B4DE5FAE}" dt="2023-05-11T18:24:39.039" v="1416" actId="1076"/>
          <ac:spMkLst>
            <pc:docMk/>
            <pc:sldMk cId="1191365832" sldId="326"/>
            <ac:spMk id="28" creationId="{DE95E33A-C1A8-59AB-CE72-02EE5B9B0C11}"/>
          </ac:spMkLst>
        </pc:spChg>
        <pc:spChg chg="mod">
          <ac:chgData name="PRACHI KANAKHARA" userId="dd63d9c124c743d0" providerId="LiveId" clId="{BFB44466-4FB5-4D68-9837-5A90B4DE5FAE}" dt="2023-05-11T15:35:30.921" v="1377" actId="208"/>
          <ac:spMkLst>
            <pc:docMk/>
            <pc:sldMk cId="1191365832" sldId="326"/>
            <ac:spMk id="32" creationId="{1447C5E4-9310-10A4-4896-8FE9CBF42D13}"/>
          </ac:spMkLst>
        </pc:spChg>
        <pc:spChg chg="mod">
          <ac:chgData name="PRACHI KANAKHARA" userId="dd63d9c124c743d0" providerId="LiveId" clId="{BFB44466-4FB5-4D68-9837-5A90B4DE5FAE}" dt="2023-05-11T15:35:18.613" v="1376" actId="208"/>
          <ac:spMkLst>
            <pc:docMk/>
            <pc:sldMk cId="1191365832" sldId="326"/>
            <ac:spMk id="34" creationId="{BE3C38A4-1222-1D9B-0480-FB3C47E3E953}"/>
          </ac:spMkLst>
        </pc:spChg>
        <pc:cxnChg chg="mod">
          <ac:chgData name="PRACHI KANAKHARA" userId="dd63d9c124c743d0" providerId="LiveId" clId="{BFB44466-4FB5-4D68-9837-5A90B4DE5FAE}" dt="2023-05-11T15:35:44.496" v="1378" actId="208"/>
          <ac:cxnSpMkLst>
            <pc:docMk/>
            <pc:sldMk cId="1191365832" sldId="326"/>
            <ac:cxnSpMk id="36" creationId="{5C615FE6-2D92-9DA2-9398-A70254EFBFC1}"/>
          </ac:cxnSpMkLst>
        </pc:cxnChg>
        <pc:cxnChg chg="mod">
          <ac:chgData name="PRACHI KANAKHARA" userId="dd63d9c124c743d0" providerId="LiveId" clId="{BFB44466-4FB5-4D68-9837-5A90B4DE5FAE}" dt="2023-05-11T15:35:50.443" v="1379" actId="208"/>
          <ac:cxnSpMkLst>
            <pc:docMk/>
            <pc:sldMk cId="1191365832" sldId="326"/>
            <ac:cxnSpMk id="38" creationId="{3CCB1AC3-88CE-9778-9440-04DD1C4709B9}"/>
          </ac:cxnSpMkLst>
        </pc:cxnChg>
        <pc:cxnChg chg="mod">
          <ac:chgData name="PRACHI KANAKHARA" userId="dd63d9c124c743d0" providerId="LiveId" clId="{BFB44466-4FB5-4D68-9837-5A90B4DE5FAE}" dt="2023-05-11T15:35:56.143" v="1380" actId="208"/>
          <ac:cxnSpMkLst>
            <pc:docMk/>
            <pc:sldMk cId="1191365832" sldId="326"/>
            <ac:cxnSpMk id="39" creationId="{8A966E80-2C03-5C95-97A1-B310FC29D6C0}"/>
          </ac:cxnSpMkLst>
        </pc:cxnChg>
      </pc:sldChg>
      <pc:sldChg chg="addSp modSp new ord">
        <pc:chgData name="PRACHI KANAKHARA" userId="dd63d9c124c743d0" providerId="LiveId" clId="{BFB44466-4FB5-4D68-9837-5A90B4DE5FAE}" dt="2023-05-11T18:53:42.740" v="1484"/>
        <pc:sldMkLst>
          <pc:docMk/>
          <pc:sldMk cId="1923397662" sldId="327"/>
        </pc:sldMkLst>
        <pc:picChg chg="add mod">
          <ac:chgData name="PRACHI KANAKHARA" userId="dd63d9c124c743d0" providerId="LiveId" clId="{BFB44466-4FB5-4D68-9837-5A90B4DE5FAE}" dt="2023-05-11T18:45:51.087" v="1431"/>
          <ac:picMkLst>
            <pc:docMk/>
            <pc:sldMk cId="1923397662" sldId="327"/>
            <ac:picMk id="2" creationId="{A122E2F4-E1F3-4B82-A4EB-6E49B6C9FF0C}"/>
          </ac:picMkLst>
        </pc:picChg>
      </pc:sldChg>
      <pc:sldChg chg="addSp delSp modSp add mod addAnim delAnim">
        <pc:chgData name="PRACHI KANAKHARA" userId="dd63d9c124c743d0" providerId="LiveId" clId="{BFB44466-4FB5-4D68-9837-5A90B4DE5FAE}" dt="2023-05-12T09:32:54.355" v="2975" actId="1076"/>
        <pc:sldMkLst>
          <pc:docMk/>
          <pc:sldMk cId="545864485" sldId="328"/>
        </pc:sldMkLst>
        <pc:spChg chg="mod">
          <ac:chgData name="PRACHI KANAKHARA" userId="dd63d9c124c743d0" providerId="LiveId" clId="{BFB44466-4FB5-4D68-9837-5A90B4DE5FAE}" dt="2023-05-11T18:52:31.112" v="1475" actId="1076"/>
          <ac:spMkLst>
            <pc:docMk/>
            <pc:sldMk cId="545864485" sldId="328"/>
            <ac:spMk id="3" creationId="{A34C9B6C-F1D0-0620-1740-4CD8905D8021}"/>
          </ac:spMkLst>
        </pc:spChg>
        <pc:spChg chg="del mod">
          <ac:chgData name="PRACHI KANAKHARA" userId="dd63d9c124c743d0" providerId="LiveId" clId="{BFB44466-4FB5-4D68-9837-5A90B4DE5FAE}" dt="2023-05-12T09:32:46.729" v="2971" actId="478"/>
          <ac:spMkLst>
            <pc:docMk/>
            <pc:sldMk cId="545864485" sldId="328"/>
            <ac:spMk id="10" creationId="{68ED6FF5-9AEA-60EA-8565-ED0754F242A7}"/>
          </ac:spMkLst>
        </pc:spChg>
        <pc:spChg chg="del mod">
          <ac:chgData name="PRACHI KANAKHARA" userId="dd63d9c124c743d0" providerId="LiveId" clId="{BFB44466-4FB5-4D68-9837-5A90B4DE5FAE}" dt="2023-05-11T18:52:57.368" v="1478" actId="478"/>
          <ac:spMkLst>
            <pc:docMk/>
            <pc:sldMk cId="545864485" sldId="328"/>
            <ac:spMk id="11" creationId="{5CBD63E8-2E11-BB31-BAD3-65F508FC2DA3}"/>
          </ac:spMkLst>
        </pc:spChg>
        <pc:spChg chg="mod topLvl">
          <ac:chgData name="PRACHI KANAKHARA" userId="dd63d9c124c743d0" providerId="LiveId" clId="{BFB44466-4FB5-4D68-9837-5A90B4DE5FAE}" dt="2023-05-11T18:53:19.662" v="1480" actId="1076"/>
          <ac:spMkLst>
            <pc:docMk/>
            <pc:sldMk cId="545864485" sldId="328"/>
            <ac:spMk id="21" creationId="{70E67D3A-3803-D151-F116-5A46F68E86BB}"/>
          </ac:spMkLst>
        </pc:spChg>
        <pc:spChg chg="mod">
          <ac:chgData name="PRACHI KANAKHARA" userId="dd63d9c124c743d0" providerId="LiveId" clId="{BFB44466-4FB5-4D68-9837-5A90B4DE5FAE}" dt="2023-05-12T09:32:54.355" v="2975" actId="1076"/>
          <ac:spMkLst>
            <pc:docMk/>
            <pc:sldMk cId="545864485" sldId="328"/>
            <ac:spMk id="40" creationId="{F02D2132-C6E8-4808-996C-A18858CA323B}"/>
          </ac:spMkLst>
        </pc:spChg>
        <pc:grpChg chg="add del">
          <ac:chgData name="PRACHI KANAKHARA" userId="dd63d9c124c743d0" providerId="LiveId" clId="{BFB44466-4FB5-4D68-9837-5A90B4DE5FAE}" dt="2023-05-11T18:48:17.146" v="1465" actId="478"/>
          <ac:grpSpMkLst>
            <pc:docMk/>
            <pc:sldMk cId="545864485" sldId="328"/>
            <ac:grpSpMk id="18" creationId="{0CDCFAFD-7EEE-2E43-66CF-D5C57C648956}"/>
          </ac:grpSpMkLst>
        </pc:grpChg>
        <pc:grpChg chg="del">
          <ac:chgData name="PRACHI KANAKHARA" userId="dd63d9c124c743d0" providerId="LiveId" clId="{BFB44466-4FB5-4D68-9837-5A90B4DE5FAE}" dt="2023-05-11T18:48:10.107" v="1462" actId="478"/>
          <ac:grpSpMkLst>
            <pc:docMk/>
            <pc:sldMk cId="545864485" sldId="328"/>
            <ac:grpSpMk id="22" creationId="{ADA985F2-D200-8018-067D-B11D821E6B3C}"/>
          </ac:grpSpMkLst>
        </pc:grpChg>
        <pc:picChg chg="add mod">
          <ac:chgData name="PRACHI KANAKHARA" userId="dd63d9c124c743d0" providerId="LiveId" clId="{BFB44466-4FB5-4D68-9837-5A90B4DE5FAE}" dt="2023-05-11T18:53:34.805" v="1482" actId="1076"/>
          <ac:picMkLst>
            <pc:docMk/>
            <pc:sldMk cId="545864485" sldId="328"/>
            <ac:picMk id="5" creationId="{241D5A10-6D95-4D03-971B-EDA2D4F2C106}"/>
          </ac:picMkLst>
        </pc:picChg>
        <pc:picChg chg="add mod">
          <ac:chgData name="PRACHI KANAKHARA" userId="dd63d9c124c743d0" providerId="LiveId" clId="{BFB44466-4FB5-4D68-9837-5A90B4DE5FAE}" dt="2023-05-11T18:53:29.682" v="1481" actId="1076"/>
          <ac:picMkLst>
            <pc:docMk/>
            <pc:sldMk cId="545864485" sldId="328"/>
            <ac:picMk id="15" creationId="{53ECE215-ED33-450F-8CB6-E02C6ADD376E}"/>
          </ac:picMkLst>
        </pc:picChg>
        <pc:picChg chg="del topLvl">
          <ac:chgData name="PRACHI KANAKHARA" userId="dd63d9c124c743d0" providerId="LiveId" clId="{BFB44466-4FB5-4D68-9837-5A90B4DE5FAE}" dt="2023-05-11T18:48:17.146" v="1465" actId="478"/>
          <ac:picMkLst>
            <pc:docMk/>
            <pc:sldMk cId="545864485" sldId="328"/>
            <ac:picMk id="19" creationId="{BBE66DD2-DDF0-246E-2567-4BBD64D249B3}"/>
          </ac:picMkLst>
        </pc:picChg>
        <pc:picChg chg="del">
          <ac:chgData name="PRACHI KANAKHARA" userId="dd63d9c124c743d0" providerId="LiveId" clId="{BFB44466-4FB5-4D68-9837-5A90B4DE5FAE}" dt="2023-05-11T18:48:06.765" v="1461" actId="478"/>
          <ac:picMkLst>
            <pc:docMk/>
            <pc:sldMk cId="545864485" sldId="328"/>
            <ac:picMk id="20" creationId="{421773D7-40D1-EA6C-B596-7488053BB8AE}"/>
          </ac:picMkLst>
        </pc:picChg>
        <pc:picChg chg="del">
          <ac:chgData name="PRACHI KANAKHARA" userId="dd63d9c124c743d0" providerId="LiveId" clId="{BFB44466-4FB5-4D68-9837-5A90B4DE5FAE}" dt="2023-05-11T18:48:02.194" v="1460" actId="478"/>
          <ac:picMkLst>
            <pc:docMk/>
            <pc:sldMk cId="545864485" sldId="328"/>
            <ac:picMk id="25" creationId="{819590DF-64EB-29FE-D411-5C89A37382DD}"/>
          </ac:picMkLst>
        </pc:picChg>
      </pc:sldChg>
      <pc:sldChg chg="addSp delSp modSp add mod ord">
        <pc:chgData name="PRACHI KANAKHARA" userId="dd63d9c124c743d0" providerId="LiveId" clId="{BFB44466-4FB5-4D68-9837-5A90B4DE5FAE}" dt="2023-05-12T12:17:34.756" v="3351" actId="1076"/>
        <pc:sldMkLst>
          <pc:docMk/>
          <pc:sldMk cId="4187543044" sldId="329"/>
        </pc:sldMkLst>
        <pc:spChg chg="mod">
          <ac:chgData name="PRACHI KANAKHARA" userId="dd63d9c124c743d0" providerId="LiveId" clId="{BFB44466-4FB5-4D68-9837-5A90B4DE5FAE}" dt="2023-05-12T12:15:59.180" v="3345" actId="113"/>
          <ac:spMkLst>
            <pc:docMk/>
            <pc:sldMk cId="4187543044" sldId="329"/>
            <ac:spMk id="2" creationId="{8C96D492-1103-086C-2A32-9164114D3AFD}"/>
          </ac:spMkLst>
        </pc:spChg>
        <pc:spChg chg="add mod">
          <ac:chgData name="PRACHI KANAKHARA" userId="dd63d9c124c743d0" providerId="LiveId" clId="{BFB44466-4FB5-4D68-9837-5A90B4DE5FAE}" dt="2023-05-12T12:15:59.180" v="3345" actId="113"/>
          <ac:spMkLst>
            <pc:docMk/>
            <pc:sldMk cId="4187543044" sldId="329"/>
            <ac:spMk id="5" creationId="{4A2CF920-9D35-4703-A540-4BDDD64C3DB9}"/>
          </ac:spMkLst>
        </pc:spChg>
        <pc:spChg chg="add del mod">
          <ac:chgData name="PRACHI KANAKHARA" userId="dd63d9c124c743d0" providerId="LiveId" clId="{BFB44466-4FB5-4D68-9837-5A90B4DE5FAE}" dt="2023-05-11T19:28:05.710" v="1964" actId="478"/>
          <ac:spMkLst>
            <pc:docMk/>
            <pc:sldMk cId="4187543044" sldId="329"/>
            <ac:spMk id="59" creationId="{E0F4DDED-6E75-4CBF-9CDE-8D6D53C760A8}"/>
          </ac:spMkLst>
        </pc:spChg>
        <pc:spChg chg="add mod">
          <ac:chgData name="PRACHI KANAKHARA" userId="dd63d9c124c743d0" providerId="LiveId" clId="{BFB44466-4FB5-4D68-9837-5A90B4DE5FAE}" dt="2023-05-11T19:28:13.829" v="1966" actId="14100"/>
          <ac:spMkLst>
            <pc:docMk/>
            <pc:sldMk cId="4187543044" sldId="329"/>
            <ac:spMk id="61" creationId="{9F32AE8E-54B4-4B51-8914-3B83C0BE9BE4}"/>
          </ac:spMkLst>
        </pc:spChg>
        <pc:spChg chg="add mod">
          <ac:chgData name="PRACHI KANAKHARA" userId="dd63d9c124c743d0" providerId="LiveId" clId="{BFB44466-4FB5-4D68-9837-5A90B4DE5FAE}" dt="2023-05-12T12:15:59.180" v="3345" actId="113"/>
          <ac:spMkLst>
            <pc:docMk/>
            <pc:sldMk cId="4187543044" sldId="329"/>
            <ac:spMk id="66" creationId="{1BBDBF3B-5C5F-49E4-9B6C-C54B0DAC96D3}"/>
          </ac:spMkLst>
        </pc:spChg>
        <pc:spChg chg="add mod">
          <ac:chgData name="PRACHI KANAKHARA" userId="dd63d9c124c743d0" providerId="LiveId" clId="{BFB44466-4FB5-4D68-9837-5A90B4DE5FAE}" dt="2023-05-12T12:15:59.180" v="3345" actId="113"/>
          <ac:spMkLst>
            <pc:docMk/>
            <pc:sldMk cId="4187543044" sldId="329"/>
            <ac:spMk id="67" creationId="{95DEE775-0EFA-4274-9F66-216615352D36}"/>
          </ac:spMkLst>
        </pc:spChg>
        <pc:spChg chg="add mod">
          <ac:chgData name="PRACHI KANAKHARA" userId="dd63d9c124c743d0" providerId="LiveId" clId="{BFB44466-4FB5-4D68-9837-5A90B4DE5FAE}" dt="2023-05-12T12:15:59.180" v="3345" actId="113"/>
          <ac:spMkLst>
            <pc:docMk/>
            <pc:sldMk cId="4187543044" sldId="329"/>
            <ac:spMk id="68" creationId="{0C43271D-6E06-4101-A412-7F660A45B1D3}"/>
          </ac:spMkLst>
        </pc:spChg>
        <pc:spChg chg="add mod">
          <ac:chgData name="PRACHI KANAKHARA" userId="dd63d9c124c743d0" providerId="LiveId" clId="{BFB44466-4FB5-4D68-9837-5A90B4DE5FAE}" dt="2023-05-12T12:15:59.180" v="3345" actId="113"/>
          <ac:spMkLst>
            <pc:docMk/>
            <pc:sldMk cId="4187543044" sldId="329"/>
            <ac:spMk id="69" creationId="{CFC5C547-9F4F-4110-8620-06C3C9AC9981}"/>
          </ac:spMkLst>
        </pc:spChg>
        <pc:spChg chg="add mod">
          <ac:chgData name="PRACHI KANAKHARA" userId="dd63d9c124c743d0" providerId="LiveId" clId="{BFB44466-4FB5-4D68-9837-5A90B4DE5FAE}" dt="2023-05-12T12:15:59.180" v="3345" actId="113"/>
          <ac:spMkLst>
            <pc:docMk/>
            <pc:sldMk cId="4187543044" sldId="329"/>
            <ac:spMk id="70" creationId="{B6302A8F-FDC5-4EE1-8E3C-0BA3F030E331}"/>
          </ac:spMkLst>
        </pc:spChg>
        <pc:spChg chg="add mod">
          <ac:chgData name="PRACHI KANAKHARA" userId="dd63d9c124c743d0" providerId="LiveId" clId="{BFB44466-4FB5-4D68-9837-5A90B4DE5FAE}" dt="2023-05-12T12:15:59.180" v="3345" actId="113"/>
          <ac:spMkLst>
            <pc:docMk/>
            <pc:sldMk cId="4187543044" sldId="329"/>
            <ac:spMk id="71" creationId="{8E3690DE-656F-437A-B006-0E3783FCB63E}"/>
          </ac:spMkLst>
        </pc:spChg>
        <pc:spChg chg="del">
          <ac:chgData name="PRACHI KANAKHARA" userId="dd63d9c124c743d0" providerId="LiveId" clId="{BFB44466-4FB5-4D68-9837-5A90B4DE5FAE}" dt="2023-05-11T19:20:02.712" v="1740" actId="478"/>
          <ac:spMkLst>
            <pc:docMk/>
            <pc:sldMk cId="4187543044" sldId="329"/>
            <ac:spMk id="2374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19:55.481" v="1737" actId="478"/>
          <ac:spMkLst>
            <pc:docMk/>
            <pc:sldMk cId="4187543044" sldId="329"/>
            <ac:spMk id="2375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19:19:59.955" v="1739" actId="478"/>
          <ac:spMkLst>
            <pc:docMk/>
            <pc:sldMk cId="4187543044" sldId="329"/>
            <ac:spMk id="2376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0:05.613" v="1741" actId="478"/>
          <ac:spMkLst>
            <pc:docMk/>
            <pc:sldMk cId="4187543044" sldId="329"/>
            <ac:spMk id="2377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0:12.353" v="1743" actId="478"/>
          <ac:spMkLst>
            <pc:docMk/>
            <pc:sldMk cId="4187543044" sldId="329"/>
            <ac:spMk id="2378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0:09.555" v="1742" actId="478"/>
          <ac:spMkLst>
            <pc:docMk/>
            <pc:sldMk cId="4187543044" sldId="329"/>
            <ac:spMk id="2379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12:16:05.450" v="3346" actId="113"/>
          <ac:spMkLst>
            <pc:docMk/>
            <pc:sldMk cId="4187543044" sldId="329"/>
            <ac:spMk id="2417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0:31.692" v="1744" actId="478"/>
          <ac:spMkLst>
            <pc:docMk/>
            <pc:sldMk cId="4187543044" sldId="329"/>
            <ac:spMk id="2418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0:31.692" v="1744" actId="478"/>
          <ac:spMkLst>
            <pc:docMk/>
            <pc:sldMk cId="4187543044" sldId="329"/>
            <ac:spMk id="2419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0:31.692" v="1744" actId="478"/>
          <ac:spMkLst>
            <pc:docMk/>
            <pc:sldMk cId="4187543044" sldId="329"/>
            <ac:spMk id="2420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0:31.692" v="1744" actId="478"/>
          <ac:spMkLst>
            <pc:docMk/>
            <pc:sldMk cId="4187543044" sldId="329"/>
            <ac:spMk id="2421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0:31.692" v="1744" actId="478"/>
          <ac:spMkLst>
            <pc:docMk/>
            <pc:sldMk cId="4187543044" sldId="329"/>
            <ac:spMk id="2422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0:31.692" v="1744" actId="478"/>
          <ac:spMkLst>
            <pc:docMk/>
            <pc:sldMk cId="4187543044" sldId="329"/>
            <ac:spMk id="2423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19:28:01.489" v="1963" actId="478"/>
          <ac:spMkLst>
            <pc:docMk/>
            <pc:sldMk cId="4187543044" sldId="329"/>
            <ac:spMk id="2424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1:06.101" v="1749" actId="478"/>
          <ac:spMkLst>
            <pc:docMk/>
            <pc:sldMk cId="4187543044" sldId="329"/>
            <ac:spMk id="2425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12:15:59.180" v="3345" actId="113"/>
          <ac:spMkLst>
            <pc:docMk/>
            <pc:sldMk cId="4187543044" sldId="329"/>
            <ac:spMk id="2426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1:10.479" v="1751" actId="478"/>
          <ac:spMkLst>
            <pc:docMk/>
            <pc:sldMk cId="4187543044" sldId="329"/>
            <ac:spMk id="2427" creationId="{00000000-0000-0000-0000-000000000000}"/>
          </ac:spMkLst>
        </pc:spChg>
        <pc:spChg chg="del mod">
          <ac:chgData name="PRACHI KANAKHARA" userId="dd63d9c124c743d0" providerId="LiveId" clId="{BFB44466-4FB5-4D68-9837-5A90B4DE5FAE}" dt="2023-05-11T19:21:15.107" v="1753" actId="478"/>
          <ac:spMkLst>
            <pc:docMk/>
            <pc:sldMk cId="4187543044" sldId="329"/>
            <ac:spMk id="2428" creationId="{00000000-0000-0000-0000-000000000000}"/>
          </ac:spMkLst>
        </pc:spChg>
        <pc:spChg chg="del">
          <ac:chgData name="PRACHI KANAKHARA" userId="dd63d9c124c743d0" providerId="LiveId" clId="{BFB44466-4FB5-4D68-9837-5A90B4DE5FAE}" dt="2023-05-11T19:21:17.979" v="1754" actId="478"/>
          <ac:spMkLst>
            <pc:docMk/>
            <pc:sldMk cId="4187543044" sldId="329"/>
            <ac:spMk id="2429" creationId="{00000000-0000-0000-0000-000000000000}"/>
          </ac:spMkLst>
        </pc:spChg>
        <pc:grpChg chg="del">
          <ac:chgData name="PRACHI KANAKHARA" userId="dd63d9c124c743d0" providerId="LiveId" clId="{BFB44466-4FB5-4D68-9837-5A90B4DE5FAE}" dt="2023-05-11T19:20:31.692" v="1744" actId="478"/>
          <ac:grpSpMkLst>
            <pc:docMk/>
            <pc:sldMk cId="4187543044" sldId="329"/>
            <ac:grpSpMk id="2373" creationId="{00000000-0000-0000-0000-000000000000}"/>
          </ac:grpSpMkLst>
        </pc:grpChg>
        <pc:picChg chg="add del mod modCrop">
          <ac:chgData name="PRACHI KANAKHARA" userId="dd63d9c124c743d0" providerId="LiveId" clId="{BFB44466-4FB5-4D68-9837-5A90B4DE5FAE}" dt="2023-05-12T12:10:08.712" v="3238"/>
          <ac:picMkLst>
            <pc:docMk/>
            <pc:sldMk cId="4187543044" sldId="329"/>
            <ac:picMk id="4" creationId="{97436B99-0877-41E3-9329-EF53FCC13EDF}"/>
          </ac:picMkLst>
        </pc:picChg>
        <pc:picChg chg="add mod">
          <ac:chgData name="PRACHI KANAKHARA" userId="dd63d9c124c743d0" providerId="LiveId" clId="{BFB44466-4FB5-4D68-9837-5A90B4DE5FAE}" dt="2023-05-12T12:17:34.756" v="3351" actId="1076"/>
          <ac:picMkLst>
            <pc:docMk/>
            <pc:sldMk cId="4187543044" sldId="329"/>
            <ac:picMk id="7" creationId="{0F338ADE-831C-42BF-9BB4-A5A1EC3D9D17}"/>
          </ac:picMkLst>
        </pc:picChg>
        <pc:picChg chg="add del mod">
          <ac:chgData name="PRACHI KANAKHARA" userId="dd63d9c124c743d0" providerId="LiveId" clId="{BFB44466-4FB5-4D68-9837-5A90B4DE5FAE}" dt="2023-05-12T12:10:23.396" v="3240" actId="1076"/>
          <ac:picMkLst>
            <pc:docMk/>
            <pc:sldMk cId="4187543044" sldId="329"/>
            <ac:picMk id="60" creationId="{81985D55-72C5-4064-A801-9F85AB907C3E}"/>
          </ac:picMkLst>
        </pc:picChg>
      </pc:sldChg>
      <pc:sldChg chg="addSp modSp new add del mod">
        <pc:chgData name="PRACHI KANAKHARA" userId="dd63d9c124c743d0" providerId="LiveId" clId="{BFB44466-4FB5-4D68-9837-5A90B4DE5FAE}" dt="2023-05-12T09:41:46.800" v="3021" actId="2696"/>
        <pc:sldMkLst>
          <pc:docMk/>
          <pc:sldMk cId="1648371242" sldId="330"/>
        </pc:sldMkLst>
        <pc:spChg chg="add mod">
          <ac:chgData name="PRACHI KANAKHARA" userId="dd63d9c124c743d0" providerId="LiveId" clId="{BFB44466-4FB5-4D68-9837-5A90B4DE5FAE}" dt="2023-05-11T19:29:13.505" v="1974" actId="14100"/>
          <ac:spMkLst>
            <pc:docMk/>
            <pc:sldMk cId="1648371242" sldId="330"/>
            <ac:spMk id="2" creationId="{27D759FB-A840-4892-9C28-89E9B90E1651}"/>
          </ac:spMkLst>
        </pc:spChg>
        <pc:spChg chg="add mod">
          <ac:chgData name="PRACHI KANAKHARA" userId="dd63d9c124c743d0" providerId="LiveId" clId="{BFB44466-4FB5-4D68-9837-5A90B4DE5FAE}" dt="2023-05-11T19:29:27.962" v="1977" actId="14100"/>
          <ac:spMkLst>
            <pc:docMk/>
            <pc:sldMk cId="1648371242" sldId="330"/>
            <ac:spMk id="3" creationId="{948CF3A7-547C-4CDF-9777-E859C5D73DA2}"/>
          </ac:spMkLst>
        </pc:spChg>
        <pc:picChg chg="add mod">
          <ac:chgData name="PRACHI KANAKHARA" userId="dd63d9c124c743d0" providerId="LiveId" clId="{BFB44466-4FB5-4D68-9837-5A90B4DE5FAE}" dt="2023-05-11T19:26:50.126" v="1918" actId="1076"/>
          <ac:picMkLst>
            <pc:docMk/>
            <pc:sldMk cId="1648371242" sldId="330"/>
            <ac:picMk id="4" creationId="{0D6AA8D0-246C-479E-AD4C-BE19A9A0BACB}"/>
          </ac:picMkLst>
        </pc:picChg>
      </pc:sldChg>
      <pc:sldChg chg="addSp delSp modSp new mod ord">
        <pc:chgData name="PRACHI KANAKHARA" userId="dd63d9c124c743d0" providerId="LiveId" clId="{BFB44466-4FB5-4D68-9837-5A90B4DE5FAE}" dt="2023-05-12T09:45:23.184" v="3031" actId="14100"/>
        <pc:sldMkLst>
          <pc:docMk/>
          <pc:sldMk cId="1862759935" sldId="331"/>
        </pc:sldMkLst>
        <pc:spChg chg="add mod">
          <ac:chgData name="PRACHI KANAKHARA" userId="dd63d9c124c743d0" providerId="LiveId" clId="{BFB44466-4FB5-4D68-9837-5A90B4DE5FAE}" dt="2023-05-11T19:39:03.015" v="2133" actId="1076"/>
          <ac:spMkLst>
            <pc:docMk/>
            <pc:sldMk cId="1862759935" sldId="331"/>
            <ac:spMk id="2" creationId="{26F2E10A-F144-49B5-8EAE-568805FA2705}"/>
          </ac:spMkLst>
        </pc:spChg>
        <pc:spChg chg="add mod">
          <ac:chgData name="PRACHI KANAKHARA" userId="dd63d9c124c743d0" providerId="LiveId" clId="{BFB44466-4FB5-4D68-9837-5A90B4DE5FAE}" dt="2023-05-11T19:44:48.404" v="2217" actId="1076"/>
          <ac:spMkLst>
            <pc:docMk/>
            <pc:sldMk cId="1862759935" sldId="331"/>
            <ac:spMk id="3" creationId="{BC6A1FA7-09C8-4475-A2AE-BE828F869227}"/>
          </ac:spMkLst>
        </pc:spChg>
        <pc:spChg chg="add mod">
          <ac:chgData name="PRACHI KANAKHARA" userId="dd63d9c124c743d0" providerId="LiveId" clId="{BFB44466-4FB5-4D68-9837-5A90B4DE5FAE}" dt="2023-05-12T09:33:17.322" v="2977" actId="1035"/>
          <ac:spMkLst>
            <pc:docMk/>
            <pc:sldMk cId="1862759935" sldId="331"/>
            <ac:spMk id="5" creationId="{91BE3CB9-3844-484F-BF71-1BD82B9A4B6A}"/>
          </ac:spMkLst>
        </pc:spChg>
        <pc:spChg chg="add del mod">
          <ac:chgData name="PRACHI KANAKHARA" userId="dd63d9c124c743d0" providerId="LiveId" clId="{BFB44466-4FB5-4D68-9837-5A90B4DE5FAE}" dt="2023-05-11T19:37:25.304" v="2067"/>
          <ac:spMkLst>
            <pc:docMk/>
            <pc:sldMk cId="1862759935" sldId="331"/>
            <ac:spMk id="6" creationId="{A8323D02-8040-452E-80D6-9C5121E8899D}"/>
          </ac:spMkLst>
        </pc:spChg>
        <pc:spChg chg="add mod">
          <ac:chgData name="PRACHI KANAKHARA" userId="dd63d9c124c743d0" providerId="LiveId" clId="{BFB44466-4FB5-4D68-9837-5A90B4DE5FAE}" dt="2023-05-11T19:44:44.006" v="2216" actId="1076"/>
          <ac:spMkLst>
            <pc:docMk/>
            <pc:sldMk cId="1862759935" sldId="331"/>
            <ac:spMk id="7" creationId="{34DE5C3A-6FFE-4881-96CD-EAFB30EB64A8}"/>
          </ac:spMkLst>
        </pc:spChg>
        <pc:graphicFrameChg chg="add mod modGraphic">
          <ac:chgData name="PRACHI KANAKHARA" userId="dd63d9c124c743d0" providerId="LiveId" clId="{BFB44466-4FB5-4D68-9837-5A90B4DE5FAE}" dt="2023-05-12T09:45:23.184" v="3031" actId="14100"/>
          <ac:graphicFrameMkLst>
            <pc:docMk/>
            <pc:sldMk cId="1862759935" sldId="331"/>
            <ac:graphicFrameMk id="4" creationId="{8CF64306-6A7D-4AFA-A4FD-2FBD81FC3E60}"/>
          </ac:graphicFrameMkLst>
        </pc:graphicFrameChg>
      </pc:sldChg>
      <pc:sldChg chg="add del">
        <pc:chgData name="PRACHI KANAKHARA" userId="dd63d9c124c743d0" providerId="LiveId" clId="{BFB44466-4FB5-4D68-9837-5A90B4DE5FAE}" dt="2023-05-11T19:28:57.074" v="1972" actId="47"/>
        <pc:sldMkLst>
          <pc:docMk/>
          <pc:sldMk cId="2123788151" sldId="331"/>
        </pc:sldMkLst>
      </pc:sldChg>
      <pc:sldChg chg="addSp delSp modSp add mod ord">
        <pc:chgData name="PRACHI KANAKHARA" userId="dd63d9c124c743d0" providerId="LiveId" clId="{BFB44466-4FB5-4D68-9837-5A90B4DE5FAE}" dt="2023-05-12T09:45:03.282" v="3030" actId="2711"/>
        <pc:sldMkLst>
          <pc:docMk/>
          <pc:sldMk cId="634009982" sldId="332"/>
        </pc:sldMkLst>
        <pc:spChg chg="del">
          <ac:chgData name="PRACHI KANAKHARA" userId="dd63d9c124c743d0" providerId="LiveId" clId="{BFB44466-4FB5-4D68-9837-5A90B4DE5FAE}" dt="2023-05-11T19:40:08.958" v="2141" actId="478"/>
          <ac:spMkLst>
            <pc:docMk/>
            <pc:sldMk cId="634009982" sldId="332"/>
            <ac:spMk id="2" creationId="{26F2E10A-F144-49B5-8EAE-568805FA2705}"/>
          </ac:spMkLst>
        </pc:spChg>
        <pc:spChg chg="mod">
          <ac:chgData name="PRACHI KANAKHARA" userId="dd63d9c124c743d0" providerId="LiveId" clId="{BFB44466-4FB5-4D68-9837-5A90B4DE5FAE}" dt="2023-05-12T09:35:03.587" v="2988" actId="1076"/>
          <ac:spMkLst>
            <pc:docMk/>
            <pc:sldMk cId="634009982" sldId="332"/>
            <ac:spMk id="3" creationId="{BC6A1FA7-09C8-4475-A2AE-BE828F869227}"/>
          </ac:spMkLst>
        </pc:spChg>
        <pc:spChg chg="del">
          <ac:chgData name="PRACHI KANAKHARA" userId="dd63d9c124c743d0" providerId="LiveId" clId="{BFB44466-4FB5-4D68-9837-5A90B4DE5FAE}" dt="2023-05-11T19:40:04.763" v="2140" actId="478"/>
          <ac:spMkLst>
            <pc:docMk/>
            <pc:sldMk cId="634009982" sldId="332"/>
            <ac:spMk id="5" creationId="{91BE3CB9-3844-484F-BF71-1BD82B9A4B6A}"/>
          </ac:spMkLst>
        </pc:spChg>
        <pc:spChg chg="mod">
          <ac:chgData name="PRACHI KANAKHARA" userId="dd63d9c124c743d0" providerId="LiveId" clId="{BFB44466-4FB5-4D68-9837-5A90B4DE5FAE}" dt="2023-05-12T09:34:59.146" v="2986" actId="1076"/>
          <ac:spMkLst>
            <pc:docMk/>
            <pc:sldMk cId="634009982" sldId="332"/>
            <ac:spMk id="7" creationId="{34DE5C3A-6FFE-4881-96CD-EAFB30EB64A8}"/>
          </ac:spMkLst>
        </pc:spChg>
        <pc:spChg chg="add mod">
          <ac:chgData name="PRACHI KANAKHARA" userId="dd63d9c124c743d0" providerId="LiveId" clId="{BFB44466-4FB5-4D68-9837-5A90B4DE5FAE}" dt="2023-05-12T09:34:34.017" v="2984"/>
          <ac:spMkLst>
            <pc:docMk/>
            <pc:sldMk cId="634009982" sldId="332"/>
            <ac:spMk id="8" creationId="{9F451349-F90C-44D5-B934-1C9A25E96346}"/>
          </ac:spMkLst>
        </pc:spChg>
        <pc:spChg chg="add mod">
          <ac:chgData name="PRACHI KANAKHARA" userId="dd63d9c124c743d0" providerId="LiveId" clId="{BFB44466-4FB5-4D68-9837-5A90B4DE5FAE}" dt="2023-05-12T09:34:52.415" v="2985"/>
          <ac:spMkLst>
            <pc:docMk/>
            <pc:sldMk cId="634009982" sldId="332"/>
            <ac:spMk id="9" creationId="{178A42A8-0A4A-4EFE-93E9-3C97A2CB141F}"/>
          </ac:spMkLst>
        </pc:spChg>
        <pc:graphicFrameChg chg="del mod modGraphic">
          <ac:chgData name="PRACHI KANAKHARA" userId="dd63d9c124c743d0" providerId="LiveId" clId="{BFB44466-4FB5-4D68-9837-5A90B4DE5FAE}" dt="2023-05-11T19:41:57.734" v="2192" actId="478"/>
          <ac:graphicFrameMkLst>
            <pc:docMk/>
            <pc:sldMk cId="634009982" sldId="332"/>
            <ac:graphicFrameMk id="4" creationId="{8CF64306-6A7D-4AFA-A4FD-2FBD81FC3E60}"/>
          </ac:graphicFrameMkLst>
        </pc:graphicFrameChg>
        <pc:graphicFrameChg chg="add mod modGraphic">
          <ac:chgData name="PRACHI KANAKHARA" userId="dd63d9c124c743d0" providerId="LiveId" clId="{BFB44466-4FB5-4D68-9837-5A90B4DE5FAE}" dt="2023-05-12T09:45:03.282" v="3030" actId="2711"/>
          <ac:graphicFrameMkLst>
            <pc:docMk/>
            <pc:sldMk cId="634009982" sldId="332"/>
            <ac:graphicFrameMk id="6" creationId="{177922C4-E5C0-4EAF-A657-72B0D7EC53ED}"/>
          </ac:graphicFrameMkLst>
        </pc:graphicFrameChg>
      </pc:sldChg>
      <pc:sldChg chg="addSp delSp modSp new mod ord">
        <pc:chgData name="PRACHI KANAKHARA" userId="dd63d9c124c743d0" providerId="LiveId" clId="{BFB44466-4FB5-4D68-9837-5A90B4DE5FAE}" dt="2023-05-13T17:26:21.459" v="3576"/>
        <pc:sldMkLst>
          <pc:docMk/>
          <pc:sldMk cId="3746024824" sldId="333"/>
        </pc:sldMkLst>
        <pc:spChg chg="add mod">
          <ac:chgData name="PRACHI KANAKHARA" userId="dd63d9c124c743d0" providerId="LiveId" clId="{BFB44466-4FB5-4D68-9837-5A90B4DE5FAE}" dt="2023-05-11T20:08:40.924" v="2522" actId="1076"/>
          <ac:spMkLst>
            <pc:docMk/>
            <pc:sldMk cId="3746024824" sldId="333"/>
            <ac:spMk id="2" creationId="{B0F0E1DC-756D-4DE3-A116-B869E1C1D10D}"/>
          </ac:spMkLst>
        </pc:spChg>
        <pc:spChg chg="add mod">
          <ac:chgData name="PRACHI KANAKHARA" userId="dd63d9c124c743d0" providerId="LiveId" clId="{BFB44466-4FB5-4D68-9837-5A90B4DE5FAE}" dt="2023-05-13T17:03:32.787" v="3462" actId="1076"/>
          <ac:spMkLst>
            <pc:docMk/>
            <pc:sldMk cId="3746024824" sldId="333"/>
            <ac:spMk id="3" creationId="{3563573D-263A-4230-83B2-80AE7E1627AE}"/>
          </ac:spMkLst>
        </pc:spChg>
        <pc:spChg chg="add del mod">
          <ac:chgData name="PRACHI KANAKHARA" userId="dd63d9c124c743d0" providerId="LiveId" clId="{BFB44466-4FB5-4D68-9837-5A90B4DE5FAE}" dt="2023-05-11T19:59:34.404" v="2288" actId="478"/>
          <ac:spMkLst>
            <pc:docMk/>
            <pc:sldMk cId="3746024824" sldId="333"/>
            <ac:spMk id="4" creationId="{DD11369E-3245-484D-851C-5B6E3573FE30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7" creationId="{2DCFFB1A-6C0B-437C-BEDC-6BD1091A471E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8" creationId="{1D3A3F08-06C6-4D6B-B7EF-BF74745D536B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9" creationId="{C887F16A-3370-4269-AA8D-FF081FABD900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10" creationId="{7F7981E9-5A22-4FE9-9C85-F167E3677F0D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11" creationId="{7D6C7E39-7C3B-4496-81B2-B467F73C3C98}"/>
          </ac:spMkLst>
        </pc:spChg>
        <pc:spChg chg="mod">
          <ac:chgData name="PRACHI KANAKHARA" userId="dd63d9c124c743d0" providerId="LiveId" clId="{BFB44466-4FB5-4D68-9837-5A90B4DE5FAE}" dt="2023-05-11T20:09:32.695" v="2526" actId="207"/>
          <ac:spMkLst>
            <pc:docMk/>
            <pc:sldMk cId="3746024824" sldId="333"/>
            <ac:spMk id="12" creationId="{2C934EFE-B801-4035-A6EC-CD870139CDEF}"/>
          </ac:spMkLst>
        </pc:spChg>
        <pc:spChg chg="mod">
          <ac:chgData name="PRACHI KANAKHARA" userId="dd63d9c124c743d0" providerId="LiveId" clId="{BFB44466-4FB5-4D68-9837-5A90B4DE5FAE}" dt="2023-05-11T20:09:24.887" v="2525" actId="207"/>
          <ac:spMkLst>
            <pc:docMk/>
            <pc:sldMk cId="3746024824" sldId="333"/>
            <ac:spMk id="13" creationId="{9F46C325-5559-45BB-BE13-00B32783D761}"/>
          </ac:spMkLst>
        </pc:spChg>
        <pc:spChg chg="mod">
          <ac:chgData name="PRACHI KANAKHARA" userId="dd63d9c124c743d0" providerId="LiveId" clId="{BFB44466-4FB5-4D68-9837-5A90B4DE5FAE}" dt="2023-05-11T20:09:05.182" v="2523" actId="207"/>
          <ac:spMkLst>
            <pc:docMk/>
            <pc:sldMk cId="3746024824" sldId="333"/>
            <ac:spMk id="14" creationId="{FE7B19F4-77AF-41B6-9F48-376A372F8BE8}"/>
          </ac:spMkLst>
        </pc:spChg>
        <pc:spChg chg="mod">
          <ac:chgData name="PRACHI KANAKHARA" userId="dd63d9c124c743d0" providerId="LiveId" clId="{BFB44466-4FB5-4D68-9837-5A90B4DE5FAE}" dt="2023-05-11T20:09:17.543" v="2524" actId="207"/>
          <ac:spMkLst>
            <pc:docMk/>
            <pc:sldMk cId="3746024824" sldId="333"/>
            <ac:spMk id="15" creationId="{D05CDDA1-6518-4671-9E02-44F5FAA89F30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16" creationId="{3763E16F-924D-41FB-A4A1-46E981CB3681}"/>
          </ac:spMkLst>
        </pc:spChg>
        <pc:spChg chg="mod">
          <ac:chgData name="PRACHI KANAKHARA" userId="dd63d9c124c743d0" providerId="LiveId" clId="{BFB44466-4FB5-4D68-9837-5A90B4DE5FAE}" dt="2023-05-11T20:10:04.730" v="2531" actId="207"/>
          <ac:spMkLst>
            <pc:docMk/>
            <pc:sldMk cId="3746024824" sldId="333"/>
            <ac:spMk id="17" creationId="{C1497B8B-E9C7-4110-93B4-CBDBBA214695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18" creationId="{377494FA-202C-4760-98D9-BE6283BFAC0C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19" creationId="{E6C02026-B4D2-48D6-8965-2AA05394B20C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20" creationId="{E95D1BBC-DF05-49AD-9D0D-E7BEFEDFBBF1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21" creationId="{3918E32A-A58E-4FFA-A022-5CC4498C96FA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22" creationId="{A4EB3364-DE38-47B8-B8FE-BD52D19FCC05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23" creationId="{39634B26-0EAD-41EC-BB47-A4B60F44147E}"/>
          </ac:spMkLst>
        </pc:spChg>
        <pc:spChg chg="mod">
          <ac:chgData name="PRACHI KANAKHARA" userId="dd63d9c124c743d0" providerId="LiveId" clId="{BFB44466-4FB5-4D68-9837-5A90B4DE5FAE}" dt="2023-05-11T20:10:18.153" v="2533" actId="207"/>
          <ac:spMkLst>
            <pc:docMk/>
            <pc:sldMk cId="3746024824" sldId="333"/>
            <ac:spMk id="24" creationId="{31E10246-EC30-452D-94A6-F5DE380AE510}"/>
          </ac:spMkLst>
        </pc:spChg>
        <pc:spChg chg="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25" creationId="{D9ECA35C-060B-4761-8591-C247670837D6}"/>
          </ac:spMkLst>
        </pc:spChg>
        <pc:spChg chg="add mod">
          <ac:chgData name="PRACHI KANAKHARA" userId="dd63d9c124c743d0" providerId="LiveId" clId="{BFB44466-4FB5-4D68-9837-5A90B4DE5FAE}" dt="2023-05-13T17:00:03.016" v="3459" actId="20577"/>
          <ac:spMkLst>
            <pc:docMk/>
            <pc:sldMk cId="3746024824" sldId="333"/>
            <ac:spMk id="26" creationId="{0DC21939-A835-4376-B43D-39AECB577BEE}"/>
          </ac:spMkLst>
        </pc:spChg>
        <pc:spChg chg="add del mod">
          <ac:chgData name="PRACHI KANAKHARA" userId="dd63d9c124c743d0" providerId="LiveId" clId="{BFB44466-4FB5-4D68-9837-5A90B4DE5FAE}" dt="2023-05-11T20:03:51.549" v="2438" actId="478"/>
          <ac:spMkLst>
            <pc:docMk/>
            <pc:sldMk cId="3746024824" sldId="333"/>
            <ac:spMk id="27" creationId="{29BEE5F2-AA91-4D3C-8059-76895C52279A}"/>
          </ac:spMkLst>
        </pc:spChg>
        <pc:spChg chg="add 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28" creationId="{B065AEE8-A179-4A37-B323-7EDC7A3879C8}"/>
          </ac:spMkLst>
        </pc:spChg>
        <pc:spChg chg="add del mod">
          <ac:chgData name="PRACHI KANAKHARA" userId="dd63d9c124c743d0" providerId="LiveId" clId="{BFB44466-4FB5-4D68-9837-5A90B4DE5FAE}" dt="2023-05-11T20:09:57.980" v="2530" actId="478"/>
          <ac:spMkLst>
            <pc:docMk/>
            <pc:sldMk cId="3746024824" sldId="333"/>
            <ac:spMk id="29" creationId="{AE703797-5CC1-4753-9278-B5763011AC90}"/>
          </ac:spMkLst>
        </pc:spChg>
        <pc:spChg chg="add mod">
          <ac:chgData name="PRACHI KANAKHARA" userId="dd63d9c124c743d0" providerId="LiveId" clId="{BFB44466-4FB5-4D68-9837-5A90B4DE5FAE}" dt="2023-05-13T16:57:42.143" v="3408" actId="14100"/>
          <ac:spMkLst>
            <pc:docMk/>
            <pc:sldMk cId="3746024824" sldId="333"/>
            <ac:spMk id="30" creationId="{103B2AC6-06D5-41B3-9AA7-FD450E11BA0D}"/>
          </ac:spMkLst>
        </pc:spChg>
        <pc:spChg chg="add del mod">
          <ac:chgData name="PRACHI KANAKHARA" userId="dd63d9c124c743d0" providerId="LiveId" clId="{BFB44466-4FB5-4D68-9837-5A90B4DE5FAE}" dt="2023-05-11T20:04:00.275" v="2476" actId="478"/>
          <ac:spMkLst>
            <pc:docMk/>
            <pc:sldMk cId="3746024824" sldId="333"/>
            <ac:spMk id="31" creationId="{12C3674B-BAC1-42FC-A653-70A3E8B9AFBC}"/>
          </ac:spMkLst>
        </pc:spChg>
        <pc:spChg chg="add mod">
          <ac:chgData name="PRACHI KANAKHARA" userId="dd63d9c124c743d0" providerId="LiveId" clId="{BFB44466-4FB5-4D68-9837-5A90B4DE5FAE}" dt="2023-05-11T20:08:23.816" v="2521" actId="113"/>
          <ac:spMkLst>
            <pc:docMk/>
            <pc:sldMk cId="3746024824" sldId="333"/>
            <ac:spMk id="32" creationId="{B8F3E6A3-9E71-4223-822C-DAA8BA98D09A}"/>
          </ac:spMkLst>
        </pc:spChg>
        <pc:spChg chg="add del mod">
          <ac:chgData name="PRACHI KANAKHARA" userId="dd63d9c124c743d0" providerId="LiveId" clId="{BFB44466-4FB5-4D68-9837-5A90B4DE5FAE}" dt="2023-05-11T20:04:05.583" v="2478" actId="478"/>
          <ac:spMkLst>
            <pc:docMk/>
            <pc:sldMk cId="3746024824" sldId="333"/>
            <ac:spMk id="33" creationId="{F9A8A237-A687-4ECD-BEC0-C2A7BCCF294D}"/>
          </ac:spMkLst>
        </pc:spChg>
        <pc:spChg chg="add mod">
          <ac:chgData name="PRACHI KANAKHARA" userId="dd63d9c124c743d0" providerId="LiveId" clId="{BFB44466-4FB5-4D68-9837-5A90B4DE5FAE}" dt="2023-05-11T20:09:48.086" v="2527" actId="14100"/>
          <ac:spMkLst>
            <pc:docMk/>
            <pc:sldMk cId="3746024824" sldId="333"/>
            <ac:spMk id="34" creationId="{7D099B3D-476C-4819-B27B-96ACDBFA6CA5}"/>
          </ac:spMkLst>
        </pc:spChg>
        <pc:spChg chg="add del mod">
          <ac:chgData name="PRACHI KANAKHARA" userId="dd63d9c124c743d0" providerId="LiveId" clId="{BFB44466-4FB5-4D68-9837-5A90B4DE5FAE}" dt="2023-05-11T20:04:02.960" v="2477" actId="478"/>
          <ac:spMkLst>
            <pc:docMk/>
            <pc:sldMk cId="3746024824" sldId="333"/>
            <ac:spMk id="35" creationId="{BDA78BB5-3AE2-478C-8840-04397ED9D92C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36" creationId="{4D4F402C-C059-4224-8378-29B74CF677BF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39" creationId="{EED446D5-1B25-4651-82C9-4C6A7E7111B0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0" creationId="{57765955-F5DA-4059-8283-C817F9008F48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1" creationId="{ACECEB65-50FA-4A84-BB0F-5F4B7969A9D7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2" creationId="{B35D5FE8-153A-47AA-B593-33FA8CACF78A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3" creationId="{B7C07388-9898-4842-AFE5-F50E7F34B39C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4" creationId="{52B24F9E-74E1-41E2-9896-77281CF524DB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5" creationId="{692C1F99-2039-4209-A4DD-6791F55611E1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6" creationId="{0F97E149-D438-439E-AD19-1A6CBADD7DDA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7" creationId="{4EFCADBC-E53F-426B-985F-C8036BED15EA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8" creationId="{17CD673F-A70D-4145-9063-E854CFBFC4D1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49" creationId="{37162122-1CC7-4C75-9492-1E2368115448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50" creationId="{86CF89D7-E11B-461D-A503-6087687753F3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51" creationId="{CF8B7779-9C88-4227-9D78-A04D8473F527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52" creationId="{74A15957-7DB7-4B5D-8D12-05E803870F98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53" creationId="{014E0BCA-F587-42BC-B762-AC5B7A6D3E8D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54" creationId="{452A57D3-7D68-4356-B587-6B5E9B56BB72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55" creationId="{F870D9C3-122D-4459-9EBF-BC032A051240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56" creationId="{EFAB4945-9F0A-4209-9F0F-678230D99AC0}"/>
          </ac:spMkLst>
        </pc:spChg>
        <pc:spChg chg="mod">
          <ac:chgData name="PRACHI KANAKHARA" userId="dd63d9c124c743d0" providerId="LiveId" clId="{BFB44466-4FB5-4D68-9837-5A90B4DE5FAE}" dt="2023-05-11T20:08:20.953" v="2519"/>
          <ac:spMkLst>
            <pc:docMk/>
            <pc:sldMk cId="3746024824" sldId="333"/>
            <ac:spMk id="57" creationId="{9396F437-B762-4969-9ACA-C2912CBAC03E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58" creationId="{BF3D13B6-73CE-4C06-A0C7-8740D2BC1087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59" creationId="{624EDABD-0937-4229-AB03-E1153369A466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60" creationId="{E71B32CE-7585-4FE1-93C3-88F73EB7DD2B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61" creationId="{CB997EEF-0967-42E4-8ED4-83759D2BF424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62" creationId="{6E7A063E-E2B5-43BF-B044-B6A04D6CD499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63" creationId="{4A661321-0DDC-4256-B541-573148D71575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64" creationId="{2701A7BA-E785-4D6F-8951-838C828FFE93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65" creationId="{13D4BA04-5205-4192-BE26-98D8087890FD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66" creationId="{374DF2B9-5FE3-44F6-9547-3CF29DCF03DC}"/>
          </ac:spMkLst>
        </pc:spChg>
        <pc:spChg chg="add del mod">
          <ac:chgData name="PRACHI KANAKHARA" userId="dd63d9c124c743d0" providerId="LiveId" clId="{BFB44466-4FB5-4D68-9837-5A90B4DE5FAE}" dt="2023-05-11T20:08:22.756" v="2520"/>
          <ac:spMkLst>
            <pc:docMk/>
            <pc:sldMk cId="3746024824" sldId="333"/>
            <ac:spMk id="67" creationId="{E776E688-5C8F-43B5-A2A5-3E52F3E73E2B}"/>
          </ac:spMkLst>
        </pc:spChg>
        <pc:grpChg chg="add mod">
          <ac:chgData name="PRACHI KANAKHARA" userId="dd63d9c124c743d0" providerId="LiveId" clId="{BFB44466-4FB5-4D68-9837-5A90B4DE5FAE}" dt="2023-05-11T20:06:48.264" v="2497" actId="1076"/>
          <ac:grpSpMkLst>
            <pc:docMk/>
            <pc:sldMk cId="3746024824" sldId="333"/>
            <ac:grpSpMk id="5" creationId="{225FD149-F2E4-4D67-9001-0D4A2BF10B58}"/>
          </ac:grpSpMkLst>
        </pc:grpChg>
        <pc:grpChg chg="mod">
          <ac:chgData name="PRACHI KANAKHARA" userId="dd63d9c124c743d0" providerId="LiveId" clId="{BFB44466-4FB5-4D68-9837-5A90B4DE5FAE}" dt="2023-05-11T19:59:25.050" v="2287"/>
          <ac:grpSpMkLst>
            <pc:docMk/>
            <pc:sldMk cId="3746024824" sldId="333"/>
            <ac:grpSpMk id="6" creationId="{C9ED9B0E-36D8-471E-B1F6-3B09C8896A4A}"/>
          </ac:grpSpMkLst>
        </pc:grpChg>
        <pc:grpChg chg="add del mod">
          <ac:chgData name="PRACHI KANAKHARA" userId="dd63d9c124c743d0" providerId="LiveId" clId="{BFB44466-4FB5-4D68-9837-5A90B4DE5FAE}" dt="2023-05-11T20:08:22.756" v="2520"/>
          <ac:grpSpMkLst>
            <pc:docMk/>
            <pc:sldMk cId="3746024824" sldId="333"/>
            <ac:grpSpMk id="37" creationId="{D61329B3-A2B3-485C-BFA7-5C40A4A685DA}"/>
          </ac:grpSpMkLst>
        </pc:grpChg>
        <pc:grpChg chg="mod">
          <ac:chgData name="PRACHI KANAKHARA" userId="dd63d9c124c743d0" providerId="LiveId" clId="{BFB44466-4FB5-4D68-9837-5A90B4DE5FAE}" dt="2023-05-11T20:08:20.953" v="2519"/>
          <ac:grpSpMkLst>
            <pc:docMk/>
            <pc:sldMk cId="3746024824" sldId="333"/>
            <ac:grpSpMk id="38" creationId="{00CAFA06-9E68-48E4-B419-64B5FB97E1E0}"/>
          </ac:grpSpMkLst>
        </pc:grpChg>
      </pc:sldChg>
      <pc:sldChg chg="addSp modSp new mod ord">
        <pc:chgData name="PRACHI KANAKHARA" userId="dd63d9c124c743d0" providerId="LiveId" clId="{BFB44466-4FB5-4D68-9837-5A90B4DE5FAE}" dt="2023-05-12T09:57:10.159" v="3115"/>
        <pc:sldMkLst>
          <pc:docMk/>
          <pc:sldMk cId="3641482483" sldId="334"/>
        </pc:sldMkLst>
        <pc:spChg chg="add mod">
          <ac:chgData name="PRACHI KANAKHARA" userId="dd63d9c124c743d0" providerId="LiveId" clId="{BFB44466-4FB5-4D68-9837-5A90B4DE5FAE}" dt="2023-05-11T20:31:51.271" v="2630" actId="1076"/>
          <ac:spMkLst>
            <pc:docMk/>
            <pc:sldMk cId="3641482483" sldId="334"/>
            <ac:spMk id="4" creationId="{ED73E2F0-400C-46E4-9B42-1A1E75D99187}"/>
          </ac:spMkLst>
        </pc:spChg>
        <pc:spChg chg="add mod">
          <ac:chgData name="PRACHI KANAKHARA" userId="dd63d9c124c743d0" providerId="LiveId" clId="{BFB44466-4FB5-4D68-9837-5A90B4DE5FAE}" dt="2023-05-11T20:31:47.344" v="2629" actId="207"/>
          <ac:spMkLst>
            <pc:docMk/>
            <pc:sldMk cId="3641482483" sldId="334"/>
            <ac:spMk id="5" creationId="{DFA65E3F-CEDE-45A3-B850-D37623C0BB15}"/>
          </ac:spMkLst>
        </pc:spChg>
        <pc:picChg chg="add mod">
          <ac:chgData name="PRACHI KANAKHARA" userId="dd63d9c124c743d0" providerId="LiveId" clId="{BFB44466-4FB5-4D68-9837-5A90B4DE5FAE}" dt="2023-05-11T20:32:37.435" v="2700"/>
          <ac:picMkLst>
            <pc:docMk/>
            <pc:sldMk cId="3641482483" sldId="334"/>
            <ac:picMk id="5122" creationId="{A474144A-D287-462E-93A0-64AD3D5878DC}"/>
          </ac:picMkLst>
        </pc:picChg>
      </pc:sldChg>
      <pc:sldChg chg="addSp delSp modSp add mod ord">
        <pc:chgData name="PRACHI KANAKHARA" userId="dd63d9c124c743d0" providerId="LiveId" clId="{BFB44466-4FB5-4D68-9837-5A90B4DE5FAE}" dt="2023-05-12T10:15:44.808" v="3226" actId="21"/>
        <pc:sldMkLst>
          <pc:docMk/>
          <pc:sldMk cId="1112860893" sldId="335"/>
        </pc:sldMkLst>
        <pc:spChg chg="mod">
          <ac:chgData name="PRACHI KANAKHARA" userId="dd63d9c124c743d0" providerId="LiveId" clId="{BFB44466-4FB5-4D68-9837-5A90B4DE5FAE}" dt="2023-05-11T20:37:52.328" v="2751" actId="20577"/>
          <ac:spMkLst>
            <pc:docMk/>
            <pc:sldMk cId="1112860893" sldId="335"/>
            <ac:spMk id="4" creationId="{ED73E2F0-400C-46E4-9B42-1A1E75D99187}"/>
          </ac:spMkLst>
        </pc:spChg>
        <pc:spChg chg="mod">
          <ac:chgData name="PRACHI KANAKHARA" userId="dd63d9c124c743d0" providerId="LiveId" clId="{BFB44466-4FB5-4D68-9837-5A90B4DE5FAE}" dt="2023-05-11T20:33:41.232" v="2708" actId="207"/>
          <ac:spMkLst>
            <pc:docMk/>
            <pc:sldMk cId="1112860893" sldId="335"/>
            <ac:spMk id="5" creationId="{DFA65E3F-CEDE-45A3-B850-D37623C0BB15}"/>
          </ac:spMkLst>
        </pc:spChg>
        <pc:spChg chg="add del mod">
          <ac:chgData name="PRACHI KANAKHARA" userId="dd63d9c124c743d0" providerId="LiveId" clId="{BFB44466-4FB5-4D68-9837-5A90B4DE5FAE}" dt="2023-05-12T10:15:44.808" v="3226" actId="21"/>
          <ac:spMkLst>
            <pc:docMk/>
            <pc:sldMk cId="1112860893" sldId="335"/>
            <ac:spMk id="6" creationId="{0BD02EE5-906F-4DE4-9DE4-93EDECE43442}"/>
          </ac:spMkLst>
        </pc:spChg>
        <pc:picChg chg="del">
          <ac:chgData name="PRACHI KANAKHARA" userId="dd63d9c124c743d0" providerId="LiveId" clId="{BFB44466-4FB5-4D68-9837-5A90B4DE5FAE}" dt="2023-05-11T20:41:23.302" v="2808" actId="478"/>
          <ac:picMkLst>
            <pc:docMk/>
            <pc:sldMk cId="1112860893" sldId="335"/>
            <ac:picMk id="5122" creationId="{A474144A-D287-462E-93A0-64AD3D5878DC}"/>
          </ac:picMkLst>
        </pc:picChg>
        <pc:picChg chg="add mod">
          <ac:chgData name="PRACHI KANAKHARA" userId="dd63d9c124c743d0" providerId="LiveId" clId="{BFB44466-4FB5-4D68-9837-5A90B4DE5FAE}" dt="2023-05-12T10:13:52.680" v="3224" actId="732"/>
          <ac:picMkLst>
            <pc:docMk/>
            <pc:sldMk cId="1112860893" sldId="335"/>
            <ac:picMk id="11266" creationId="{FB989565-F08B-407C-B8B7-45F16E3B4496}"/>
          </ac:picMkLst>
        </pc:picChg>
      </pc:sldChg>
      <pc:sldChg chg="addSp delSp modSp add mod ord">
        <pc:chgData name="PRACHI KANAKHARA" userId="dd63d9c124c743d0" providerId="LiveId" clId="{BFB44466-4FB5-4D68-9837-5A90B4DE5FAE}" dt="2023-05-12T09:50:15.071" v="3043"/>
        <pc:sldMkLst>
          <pc:docMk/>
          <pc:sldMk cId="305933488" sldId="336"/>
        </pc:sldMkLst>
        <pc:spChg chg="add del">
          <ac:chgData name="PRACHI KANAKHARA" userId="dd63d9c124c743d0" providerId="LiveId" clId="{BFB44466-4FB5-4D68-9837-5A90B4DE5FAE}" dt="2023-05-11T20:38:19.119" v="2759"/>
          <ac:spMkLst>
            <pc:docMk/>
            <pc:sldMk cId="305933488" sldId="336"/>
            <ac:spMk id="2" creationId="{0FD7BA58-E185-47A0-9B34-1767DBB5AD7F}"/>
          </ac:spMkLst>
        </pc:spChg>
        <pc:spChg chg="add del mod">
          <ac:chgData name="PRACHI KANAKHARA" userId="dd63d9c124c743d0" providerId="LiveId" clId="{BFB44466-4FB5-4D68-9837-5A90B4DE5FAE}" dt="2023-05-11T20:38:18.771" v="2758"/>
          <ac:spMkLst>
            <pc:docMk/>
            <pc:sldMk cId="305933488" sldId="336"/>
            <ac:spMk id="3" creationId="{F6193E80-77F3-4C62-B802-29DE30875BC1}"/>
          </ac:spMkLst>
        </pc:spChg>
        <pc:spChg chg="mod">
          <ac:chgData name="PRACHI KANAKHARA" userId="dd63d9c124c743d0" providerId="LiveId" clId="{BFB44466-4FB5-4D68-9837-5A90B4DE5FAE}" dt="2023-05-11T20:39:18.108" v="2805" actId="20577"/>
          <ac:spMkLst>
            <pc:docMk/>
            <pc:sldMk cId="305933488" sldId="336"/>
            <ac:spMk id="4" creationId="{ED73E2F0-400C-46E4-9B42-1A1E75D99187}"/>
          </ac:spMkLst>
        </pc:spChg>
        <pc:spChg chg="mod">
          <ac:chgData name="PRACHI KANAKHARA" userId="dd63d9c124c743d0" providerId="LiveId" clId="{BFB44466-4FB5-4D68-9837-5A90B4DE5FAE}" dt="2023-05-11T20:39:34.697" v="2806" actId="207"/>
          <ac:spMkLst>
            <pc:docMk/>
            <pc:sldMk cId="305933488" sldId="336"/>
            <ac:spMk id="5" creationId="{DFA65E3F-CEDE-45A3-B850-D37623C0BB15}"/>
          </ac:spMkLst>
        </pc:spChg>
        <pc:spChg chg="add del mod">
          <ac:chgData name="PRACHI KANAKHARA" userId="dd63d9c124c743d0" providerId="LiveId" clId="{BFB44466-4FB5-4D68-9837-5A90B4DE5FAE}" dt="2023-05-11T20:38:37.076" v="2764" actId="478"/>
          <ac:spMkLst>
            <pc:docMk/>
            <pc:sldMk cId="305933488" sldId="336"/>
            <ac:spMk id="6" creationId="{D5DBC905-6B54-4328-A2F3-44A69DDA4B51}"/>
          </ac:spMkLst>
        </pc:spChg>
        <pc:picChg chg="add mod">
          <ac:chgData name="PRACHI KANAKHARA" userId="dd63d9c124c743d0" providerId="LiveId" clId="{BFB44466-4FB5-4D68-9837-5A90B4DE5FAE}" dt="2023-05-11T20:39:44.955" v="2807" actId="1076"/>
          <ac:picMkLst>
            <pc:docMk/>
            <pc:sldMk cId="305933488" sldId="336"/>
            <ac:picMk id="8" creationId="{5E72DE50-EF43-489C-B85C-5EB3F7866B77}"/>
          </ac:picMkLst>
        </pc:picChg>
        <pc:picChg chg="add del">
          <ac:chgData name="PRACHI KANAKHARA" userId="dd63d9c124c743d0" providerId="LiveId" clId="{BFB44466-4FB5-4D68-9837-5A90B4DE5FAE}" dt="2023-05-11T20:38:31.175" v="2761" actId="478"/>
          <ac:picMkLst>
            <pc:docMk/>
            <pc:sldMk cId="305933488" sldId="336"/>
            <ac:picMk id="5122" creationId="{A474144A-D287-462E-93A0-64AD3D5878DC}"/>
          </ac:picMkLst>
        </pc:picChg>
      </pc:sldChg>
      <pc:sldChg chg="addSp delSp modSp add mod ord">
        <pc:chgData name="PRACHI KANAKHARA" userId="dd63d9c124c743d0" providerId="LiveId" clId="{BFB44466-4FB5-4D68-9837-5A90B4DE5FAE}" dt="2023-05-12T10:04:12.149" v="3211" actId="1076"/>
        <pc:sldMkLst>
          <pc:docMk/>
          <pc:sldMk cId="3492099582" sldId="337"/>
        </pc:sldMkLst>
        <pc:spChg chg="mod">
          <ac:chgData name="PRACHI KANAKHARA" userId="dd63d9c124c743d0" providerId="LiveId" clId="{BFB44466-4FB5-4D68-9837-5A90B4DE5FAE}" dt="2023-05-11T20:42:34.096" v="2817" actId="1076"/>
          <ac:spMkLst>
            <pc:docMk/>
            <pc:sldMk cId="3492099582" sldId="337"/>
            <ac:spMk id="4" creationId="{ED73E2F0-400C-46E4-9B42-1A1E75D99187}"/>
          </ac:spMkLst>
        </pc:spChg>
        <pc:spChg chg="mod">
          <ac:chgData name="PRACHI KANAKHARA" userId="dd63d9c124c743d0" providerId="LiveId" clId="{BFB44466-4FB5-4D68-9837-5A90B4DE5FAE}" dt="2023-05-12T10:02:56.157" v="3207" actId="207"/>
          <ac:spMkLst>
            <pc:docMk/>
            <pc:sldMk cId="3492099582" sldId="337"/>
            <ac:spMk id="5" creationId="{DFA65E3F-CEDE-45A3-B850-D37623C0BB15}"/>
          </ac:spMkLst>
        </pc:spChg>
        <pc:picChg chg="add mod">
          <ac:chgData name="PRACHI KANAKHARA" userId="dd63d9c124c743d0" providerId="LiveId" clId="{BFB44466-4FB5-4D68-9837-5A90B4DE5FAE}" dt="2023-05-12T10:04:12.149" v="3211" actId="1076"/>
          <ac:picMkLst>
            <pc:docMk/>
            <pc:sldMk cId="3492099582" sldId="337"/>
            <ac:picMk id="6" creationId="{00B39AB4-9CDE-44EC-A30A-916A9CCEC0A7}"/>
          </ac:picMkLst>
        </pc:picChg>
        <pc:picChg chg="del">
          <ac:chgData name="PRACHI KANAKHARA" userId="dd63d9c124c743d0" providerId="LiveId" clId="{BFB44466-4FB5-4D68-9837-5A90B4DE5FAE}" dt="2023-05-11T20:44:11.260" v="2819" actId="478"/>
          <ac:picMkLst>
            <pc:docMk/>
            <pc:sldMk cId="3492099582" sldId="337"/>
            <ac:picMk id="8" creationId="{5E72DE50-EF43-489C-B85C-5EB3F7866B77}"/>
          </ac:picMkLst>
        </pc:picChg>
      </pc:sldChg>
      <pc:sldChg chg="addSp modSp add mod ord">
        <pc:chgData name="PRACHI KANAKHARA" userId="dd63d9c124c743d0" providerId="LiveId" clId="{BFB44466-4FB5-4D68-9837-5A90B4DE5FAE}" dt="2023-05-12T10:03:30.028" v="3209"/>
        <pc:sldMkLst>
          <pc:docMk/>
          <pc:sldMk cId="1944510061" sldId="338"/>
        </pc:sldMkLst>
        <pc:spChg chg="mod">
          <ac:chgData name="PRACHI KANAKHARA" userId="dd63d9c124c743d0" providerId="LiveId" clId="{BFB44466-4FB5-4D68-9837-5A90B4DE5FAE}" dt="2023-05-11T20:45:04.452" v="2830" actId="1076"/>
          <ac:spMkLst>
            <pc:docMk/>
            <pc:sldMk cId="1944510061" sldId="338"/>
            <ac:spMk id="4" creationId="{ED73E2F0-400C-46E4-9B42-1A1E75D99187}"/>
          </ac:spMkLst>
        </pc:spChg>
        <pc:spChg chg="mod">
          <ac:chgData name="PRACHI KANAKHARA" userId="dd63d9c124c743d0" providerId="LiveId" clId="{BFB44466-4FB5-4D68-9837-5A90B4DE5FAE}" dt="2023-05-11T20:45:11.219" v="2831" actId="207"/>
          <ac:spMkLst>
            <pc:docMk/>
            <pc:sldMk cId="1944510061" sldId="338"/>
            <ac:spMk id="5" creationId="{DFA65E3F-CEDE-45A3-B850-D37623C0BB15}"/>
          </ac:spMkLst>
        </pc:spChg>
        <pc:picChg chg="add mod">
          <ac:chgData name="PRACHI KANAKHARA" userId="dd63d9c124c743d0" providerId="LiveId" clId="{BFB44466-4FB5-4D68-9837-5A90B4DE5FAE}" dt="2023-05-11T20:47:29.106" v="2833" actId="1076"/>
          <ac:picMkLst>
            <pc:docMk/>
            <pc:sldMk cId="1944510061" sldId="338"/>
            <ac:picMk id="7170" creationId="{310936F2-B289-4696-9D41-8817413945E9}"/>
          </ac:picMkLst>
        </pc:picChg>
      </pc:sldChg>
      <pc:sldChg chg="addSp delSp modSp new mod setBg">
        <pc:chgData name="PRACHI KANAKHARA" userId="dd63d9c124c743d0" providerId="LiveId" clId="{BFB44466-4FB5-4D68-9837-5A90B4DE5FAE}" dt="2023-05-11T20:56:22.711" v="2865" actId="1076"/>
        <pc:sldMkLst>
          <pc:docMk/>
          <pc:sldMk cId="3580899596" sldId="339"/>
        </pc:sldMkLst>
        <pc:spChg chg="add mod">
          <ac:chgData name="PRACHI KANAKHARA" userId="dd63d9c124c743d0" providerId="LiveId" clId="{BFB44466-4FB5-4D68-9837-5A90B4DE5FAE}" dt="2023-05-11T20:56:22.711" v="2865" actId="1076"/>
          <ac:spMkLst>
            <pc:docMk/>
            <pc:sldMk cId="3580899596" sldId="339"/>
            <ac:spMk id="5" creationId="{EED5786C-B5DE-44F1-A472-DCFFA3E3CBEA}"/>
          </ac:spMkLst>
        </pc:spChg>
        <pc:picChg chg="add del mod">
          <ac:chgData name="PRACHI KANAKHARA" userId="dd63d9c124c743d0" providerId="LiveId" clId="{BFB44466-4FB5-4D68-9837-5A90B4DE5FAE}" dt="2023-05-11T20:48:19.169" v="2836" actId="931"/>
          <ac:picMkLst>
            <pc:docMk/>
            <pc:sldMk cId="3580899596" sldId="339"/>
            <ac:picMk id="3" creationId="{D6A1DC23-DB91-4181-9026-8337CCA83933}"/>
          </ac:picMkLst>
        </pc:picChg>
      </pc:sldChg>
      <pc:sldChg chg="addSp modSp new mod">
        <pc:chgData name="PRACHI KANAKHARA" userId="dd63d9c124c743d0" providerId="LiveId" clId="{BFB44466-4FB5-4D68-9837-5A90B4DE5FAE}" dt="2023-05-13T17:27:15.644" v="3580" actId="115"/>
        <pc:sldMkLst>
          <pc:docMk/>
          <pc:sldMk cId="1910642173" sldId="340"/>
        </pc:sldMkLst>
        <pc:spChg chg="add mod">
          <ac:chgData name="PRACHI KANAKHARA" userId="dd63d9c124c743d0" providerId="LiveId" clId="{BFB44466-4FB5-4D68-9837-5A90B4DE5FAE}" dt="2023-05-11T20:57:09.336" v="2886" actId="1076"/>
          <ac:spMkLst>
            <pc:docMk/>
            <pc:sldMk cId="1910642173" sldId="340"/>
            <ac:spMk id="3" creationId="{DC96ED53-90EF-4BA3-85FA-C17E6574DC1A}"/>
          </ac:spMkLst>
        </pc:spChg>
        <pc:spChg chg="add mod">
          <ac:chgData name="PRACHI KANAKHARA" userId="dd63d9c124c743d0" providerId="LiveId" clId="{BFB44466-4FB5-4D68-9837-5A90B4DE5FAE}" dt="2023-05-11T20:57:39.212" v="2887" actId="207"/>
          <ac:spMkLst>
            <pc:docMk/>
            <pc:sldMk cId="1910642173" sldId="340"/>
            <ac:spMk id="4" creationId="{B9C9F0AD-5D06-4BFA-BB77-BD7E3FC4A2AB}"/>
          </ac:spMkLst>
        </pc:spChg>
        <pc:spChg chg="add mod">
          <ac:chgData name="PRACHI KANAKHARA" userId="dd63d9c124c743d0" providerId="LiveId" clId="{BFB44466-4FB5-4D68-9837-5A90B4DE5FAE}" dt="2023-05-13T17:27:15.644" v="3580" actId="115"/>
          <ac:spMkLst>
            <pc:docMk/>
            <pc:sldMk cId="1910642173" sldId="340"/>
            <ac:spMk id="5" creationId="{E71AFB44-EE96-4D67-8F73-23FC530AFD5F}"/>
          </ac:spMkLst>
        </pc:spChg>
      </pc:sldChg>
      <pc:sldChg chg="ord">
        <pc:chgData name="PRACHI KANAKHARA" userId="dd63d9c124c743d0" providerId="LiveId" clId="{BFB44466-4FB5-4D68-9837-5A90B4DE5FAE}" dt="2023-05-12T09:49:19.741" v="3039"/>
        <pc:sldMkLst>
          <pc:docMk/>
          <pc:sldMk cId="2266162192" sldId="342"/>
        </pc:sldMkLst>
      </pc:sldChg>
      <pc:sldChg chg="modSp mod ord">
        <pc:chgData name="PRACHI KANAKHARA" userId="dd63d9c124c743d0" providerId="LiveId" clId="{BFB44466-4FB5-4D68-9837-5A90B4DE5FAE}" dt="2023-05-12T09:54:41.085" v="3105"/>
        <pc:sldMkLst>
          <pc:docMk/>
          <pc:sldMk cId="1458870061" sldId="343"/>
        </pc:sldMkLst>
        <pc:spChg chg="mod">
          <ac:chgData name="PRACHI KANAKHARA" userId="dd63d9c124c743d0" providerId="LiveId" clId="{BFB44466-4FB5-4D68-9837-5A90B4DE5FAE}" dt="2023-05-12T09:51:44.474" v="3048" actId="1076"/>
          <ac:spMkLst>
            <pc:docMk/>
            <pc:sldMk cId="1458870061" sldId="343"/>
            <ac:spMk id="8" creationId="{34187B37-068C-CB93-A1D0-78D393AE6FB5}"/>
          </ac:spMkLst>
        </pc:spChg>
        <pc:spChg chg="mod">
          <ac:chgData name="PRACHI KANAKHARA" userId="dd63d9c124c743d0" providerId="LiveId" clId="{BFB44466-4FB5-4D68-9837-5A90B4DE5FAE}" dt="2023-05-12T09:51:03.760" v="3044" actId="1076"/>
          <ac:spMkLst>
            <pc:docMk/>
            <pc:sldMk cId="1458870061" sldId="343"/>
            <ac:spMk id="9" creationId="{FA769A99-5D6A-4D7A-0F1B-7634EAA57571}"/>
          </ac:spMkLst>
        </pc:spChg>
        <pc:spChg chg="mod">
          <ac:chgData name="PRACHI KANAKHARA" userId="dd63d9c124c743d0" providerId="LiveId" clId="{BFB44466-4FB5-4D68-9837-5A90B4DE5FAE}" dt="2023-05-12T09:51:50.288" v="3049" actId="1076"/>
          <ac:spMkLst>
            <pc:docMk/>
            <pc:sldMk cId="1458870061" sldId="343"/>
            <ac:spMk id="10" creationId="{A080553E-B04B-6209-B57E-A8BB0826F9D2}"/>
          </ac:spMkLst>
        </pc:spChg>
        <pc:spChg chg="mod">
          <ac:chgData name="PRACHI KANAKHARA" userId="dd63d9c124c743d0" providerId="LiveId" clId="{BFB44466-4FB5-4D68-9837-5A90B4DE5FAE}" dt="2023-05-12T09:51:29.735" v="3047" actId="1076"/>
          <ac:spMkLst>
            <pc:docMk/>
            <pc:sldMk cId="1458870061" sldId="343"/>
            <ac:spMk id="11" creationId="{EECB9102-CA80-AA10-DE8F-EAE070C54F9B}"/>
          </ac:spMkLst>
        </pc:spChg>
        <pc:spChg chg="mod">
          <ac:chgData name="PRACHI KANAKHARA" userId="dd63d9c124c743d0" providerId="LiveId" clId="{BFB44466-4FB5-4D68-9837-5A90B4DE5FAE}" dt="2023-05-12T09:53:03.641" v="3051" actId="1076"/>
          <ac:spMkLst>
            <pc:docMk/>
            <pc:sldMk cId="1458870061" sldId="343"/>
            <ac:spMk id="12" creationId="{80D9F991-234C-B932-E26E-88EF76C98F68}"/>
          </ac:spMkLst>
        </pc:spChg>
      </pc:sldChg>
      <pc:sldChg chg="del">
        <pc:chgData name="PRACHI KANAKHARA" userId="dd63d9c124c743d0" providerId="LiveId" clId="{BFB44466-4FB5-4D68-9837-5A90B4DE5FAE}" dt="2023-05-12T09:56:12.427" v="3107" actId="2696"/>
        <pc:sldMkLst>
          <pc:docMk/>
          <pc:sldMk cId="56315037" sldId="344"/>
        </pc:sldMkLst>
      </pc:sldChg>
      <pc:sldChg chg="add">
        <pc:chgData name="PRACHI KANAKHARA" userId="dd63d9c124c743d0" providerId="LiveId" clId="{BFB44466-4FB5-4D68-9837-5A90B4DE5FAE}" dt="2023-05-12T09:55:03.649" v="3106" actId="2890"/>
        <pc:sldMkLst>
          <pc:docMk/>
          <pc:sldMk cId="994639509" sldId="344"/>
        </pc:sldMkLst>
      </pc:sldChg>
      <pc:sldChg chg="ord">
        <pc:chgData name="PRACHI KANAKHARA" userId="dd63d9c124c743d0" providerId="LiveId" clId="{BFB44466-4FB5-4D68-9837-5A90B4DE5FAE}" dt="2023-05-12T10:00:55.293" v="3163"/>
        <pc:sldMkLst>
          <pc:docMk/>
          <pc:sldMk cId="994639509" sldId="345"/>
        </pc:sldMkLst>
      </pc:sldChg>
      <pc:sldChg chg="add ord">
        <pc:chgData name="PRACHI KANAKHARA" userId="dd63d9c124c743d0" providerId="LiveId" clId="{BFB44466-4FB5-4D68-9837-5A90B4DE5FAE}" dt="2023-05-12T09:57:32.748" v="3120"/>
        <pc:sldMkLst>
          <pc:docMk/>
          <pc:sldMk cId="4232556114" sldId="346"/>
        </pc:sldMkLst>
      </pc:sldChg>
      <pc:sldChg chg="modSp add mod ord">
        <pc:chgData name="PRACHI KANAKHARA" userId="dd63d9c124c743d0" providerId="LiveId" clId="{BFB44466-4FB5-4D68-9837-5A90B4DE5FAE}" dt="2023-05-12T10:15:25.762" v="3225" actId="1076"/>
        <pc:sldMkLst>
          <pc:docMk/>
          <pc:sldMk cId="468863537" sldId="347"/>
        </pc:sldMkLst>
        <pc:spChg chg="mod">
          <ac:chgData name="PRACHI KANAKHARA" userId="dd63d9c124c743d0" providerId="LiveId" clId="{BFB44466-4FB5-4D68-9837-5A90B4DE5FAE}" dt="2023-05-12T10:00:19.481" v="3143" actId="20577"/>
          <ac:spMkLst>
            <pc:docMk/>
            <pc:sldMk cId="468863537" sldId="347"/>
            <ac:spMk id="2310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09:59:48.416" v="3126"/>
          <ac:spMkLst>
            <pc:docMk/>
            <pc:sldMk cId="468863537" sldId="347"/>
            <ac:spMk id="2312" creationId="{00000000-0000-0000-0000-000000000000}"/>
          </ac:spMkLst>
        </pc:spChg>
        <pc:spChg chg="mod">
          <ac:chgData name="PRACHI KANAKHARA" userId="dd63d9c124c743d0" providerId="LiveId" clId="{BFB44466-4FB5-4D68-9837-5A90B4DE5FAE}" dt="2023-05-12T10:15:25.762" v="3225" actId="1076"/>
          <ac:spMkLst>
            <pc:docMk/>
            <pc:sldMk cId="468863537" sldId="347"/>
            <ac:spMk id="2314" creationId="{00000000-0000-0000-0000-000000000000}"/>
          </ac:spMkLst>
        </pc:spChg>
      </pc:sldChg>
      <pc:sldChg chg="add">
        <pc:chgData name="PRACHI KANAKHARA" userId="dd63d9c124c743d0" providerId="LiveId" clId="{BFB44466-4FB5-4D68-9837-5A90B4DE5FAE}" dt="2023-05-12T10:01:40.850" v="3166"/>
        <pc:sldMkLst>
          <pc:docMk/>
          <pc:sldMk cId="531707389" sldId="348"/>
        </pc:sldMkLst>
      </pc:sldChg>
      <pc:sldChg chg="addSp delSp modSp add mod">
        <pc:chgData name="PRACHI KANAKHARA" userId="dd63d9c124c743d0" providerId="LiveId" clId="{BFB44466-4FB5-4D68-9837-5A90B4DE5FAE}" dt="2023-05-12T10:05:41.390" v="3214" actId="1076"/>
        <pc:sldMkLst>
          <pc:docMk/>
          <pc:sldMk cId="13589641" sldId="349"/>
        </pc:sldMkLst>
        <pc:spChg chg="add del mod">
          <ac:chgData name="PRACHI KANAKHARA" userId="dd63d9c124c743d0" providerId="LiveId" clId="{BFB44466-4FB5-4D68-9837-5A90B4DE5FAE}" dt="2023-05-12T10:02:31.067" v="3205" actId="1076"/>
          <ac:spMkLst>
            <pc:docMk/>
            <pc:sldMk cId="13589641" sldId="349"/>
            <ac:spMk id="4" creationId="{ED73E2F0-400C-46E4-9B42-1A1E75D99187}"/>
          </ac:spMkLst>
        </pc:spChg>
        <pc:spChg chg="mod">
          <ac:chgData name="PRACHI KANAKHARA" userId="dd63d9c124c743d0" providerId="LiveId" clId="{BFB44466-4FB5-4D68-9837-5A90B4DE5FAE}" dt="2023-05-12T10:02:38.860" v="3206" actId="207"/>
          <ac:spMkLst>
            <pc:docMk/>
            <pc:sldMk cId="13589641" sldId="349"/>
            <ac:spMk id="5" creationId="{DFA65E3F-CEDE-45A3-B850-D37623C0BB15}"/>
          </ac:spMkLst>
        </pc:spChg>
        <pc:picChg chg="add mod">
          <ac:chgData name="PRACHI KANAKHARA" userId="dd63d9c124c743d0" providerId="LiveId" clId="{BFB44466-4FB5-4D68-9837-5A90B4DE5FAE}" dt="2023-05-12T10:05:41.390" v="3214" actId="1076"/>
          <ac:picMkLst>
            <pc:docMk/>
            <pc:sldMk cId="13589641" sldId="349"/>
            <ac:picMk id="8194" creationId="{ECF72556-6EC3-4170-A0DF-A97F1F50C108}"/>
          </ac:picMkLst>
        </pc:picChg>
      </pc:sldChg>
      <pc:sldChg chg="addSp modSp new mod">
        <pc:chgData name="PRACHI KANAKHARA" userId="dd63d9c124c743d0" providerId="LiveId" clId="{BFB44466-4FB5-4D68-9837-5A90B4DE5FAE}" dt="2023-05-12T10:16:00.097" v="3229" actId="1076"/>
        <pc:sldMkLst>
          <pc:docMk/>
          <pc:sldMk cId="1178589858" sldId="352"/>
        </pc:sldMkLst>
        <pc:spChg chg="add mod">
          <ac:chgData name="PRACHI KANAKHARA" userId="dd63d9c124c743d0" providerId="LiveId" clId="{BFB44466-4FB5-4D68-9837-5A90B4DE5FAE}" dt="2023-05-12T10:16:00.097" v="3229" actId="1076"/>
          <ac:spMkLst>
            <pc:docMk/>
            <pc:sldMk cId="1178589858" sldId="352"/>
            <ac:spMk id="2" creationId="{FDB0040E-6567-43CB-8335-665096C89C68}"/>
          </ac:spMkLst>
        </pc:spChg>
      </pc:sldChg>
      <pc:sldChg chg="modSp del mod">
        <pc:chgData name="PRACHI KANAKHARA" userId="dd63d9c124c743d0" providerId="LiveId" clId="{BFB44466-4FB5-4D68-9837-5A90B4DE5FAE}" dt="2023-05-12T10:18:55.600" v="3231" actId="2696"/>
        <pc:sldMkLst>
          <pc:docMk/>
          <pc:sldMk cId="3831855630" sldId="352"/>
        </pc:sldMkLst>
        <pc:picChg chg="mod">
          <ac:chgData name="PRACHI KANAKHARA" userId="dd63d9c124c743d0" providerId="LiveId" clId="{BFB44466-4FB5-4D68-9837-5A90B4DE5FAE}" dt="2023-05-12T10:16:53.431" v="3230" actId="1076"/>
          <ac:picMkLst>
            <pc:docMk/>
            <pc:sldMk cId="3831855630" sldId="352"/>
            <ac:picMk id="3" creationId="{4AF72325-6CDC-9B0E-EB5E-27C18909368D}"/>
          </ac:picMkLst>
        </pc:picChg>
      </pc:sldChg>
      <pc:sldChg chg="ord">
        <pc:chgData name="PRACHI KANAKHARA" userId="dd63d9c124c743d0" providerId="LiveId" clId="{BFB44466-4FB5-4D68-9837-5A90B4DE5FAE}" dt="2023-05-13T17:26:41.918" v="3578"/>
        <pc:sldMkLst>
          <pc:docMk/>
          <pc:sldMk cId="1178589858" sldId="354"/>
        </pc:sldMkLst>
      </pc:sldChg>
      <pc:sldChg chg="addSp delSp modSp add mod">
        <pc:chgData name="PRACHI KANAKHARA" userId="dd63d9c124c743d0" providerId="LiveId" clId="{BFB44466-4FB5-4D68-9837-5A90B4DE5FAE}" dt="2023-05-12T12:27:45.890" v="3395" actId="207"/>
        <pc:sldMkLst>
          <pc:docMk/>
          <pc:sldMk cId="1473076890" sldId="355"/>
        </pc:sldMkLst>
        <pc:spChg chg="mod">
          <ac:chgData name="PRACHI KANAKHARA" userId="dd63d9c124c743d0" providerId="LiveId" clId="{BFB44466-4FB5-4D68-9837-5A90B4DE5FAE}" dt="2023-05-12T12:22:53.423" v="3361" actId="20577"/>
          <ac:spMkLst>
            <pc:docMk/>
            <pc:sldMk cId="1473076890" sldId="355"/>
            <ac:spMk id="4" creationId="{ED73E2F0-400C-46E4-9B42-1A1E75D99187}"/>
          </ac:spMkLst>
        </pc:spChg>
        <pc:spChg chg="mod">
          <ac:chgData name="PRACHI KANAKHARA" userId="dd63d9c124c743d0" providerId="LiveId" clId="{BFB44466-4FB5-4D68-9837-5A90B4DE5FAE}" dt="2023-05-12T12:27:38.888" v="3394" actId="207"/>
          <ac:spMkLst>
            <pc:docMk/>
            <pc:sldMk cId="1473076890" sldId="355"/>
            <ac:spMk id="5" creationId="{DFA65E3F-CEDE-45A3-B850-D37623C0BB15}"/>
          </ac:spMkLst>
        </pc:spChg>
        <pc:spChg chg="add mod">
          <ac:chgData name="PRACHI KANAKHARA" userId="dd63d9c124c743d0" providerId="LiveId" clId="{BFB44466-4FB5-4D68-9837-5A90B4DE5FAE}" dt="2023-05-12T12:27:29.608" v="3393" actId="1076"/>
          <ac:spMkLst>
            <pc:docMk/>
            <pc:sldMk cId="1473076890" sldId="355"/>
            <ac:spMk id="7" creationId="{EE684116-BD4A-4423-9D53-088254A5D849}"/>
          </ac:spMkLst>
        </pc:spChg>
        <pc:spChg chg="add mod">
          <ac:chgData name="PRACHI KANAKHARA" userId="dd63d9c124c743d0" providerId="LiveId" clId="{BFB44466-4FB5-4D68-9837-5A90B4DE5FAE}" dt="2023-05-12T12:27:45.890" v="3395" actId="207"/>
          <ac:spMkLst>
            <pc:docMk/>
            <pc:sldMk cId="1473076890" sldId="355"/>
            <ac:spMk id="8" creationId="{70E58A77-2A6B-472A-AE68-4D5D18ADCE10}"/>
          </ac:spMkLst>
        </pc:spChg>
        <pc:picChg chg="del">
          <ac:chgData name="PRACHI KANAKHARA" userId="dd63d9c124c743d0" providerId="LiveId" clId="{BFB44466-4FB5-4D68-9837-5A90B4DE5FAE}" dt="2023-05-12T12:22:55.942" v="3362" actId="478"/>
          <ac:picMkLst>
            <pc:docMk/>
            <pc:sldMk cId="1473076890" sldId="355"/>
            <ac:picMk id="7170" creationId="{310936F2-B289-4696-9D41-8817413945E9}"/>
          </ac:picMkLst>
        </pc:picChg>
        <pc:picChg chg="add mod">
          <ac:chgData name="PRACHI KANAKHARA" userId="dd63d9c124c743d0" providerId="LiveId" clId="{BFB44466-4FB5-4D68-9837-5A90B4DE5FAE}" dt="2023-05-12T12:26:26.537" v="3374" actId="14100"/>
          <ac:picMkLst>
            <pc:docMk/>
            <pc:sldMk cId="1473076890" sldId="355"/>
            <ac:picMk id="12290" creationId="{6FF3B852-E0B0-4C18-BE65-83AFC43B6749}"/>
          </ac:picMkLst>
        </pc:picChg>
        <pc:picChg chg="add mod">
          <ac:chgData name="PRACHI KANAKHARA" userId="dd63d9c124c743d0" providerId="LiveId" clId="{BFB44466-4FB5-4D68-9837-5A90B4DE5FAE}" dt="2023-05-12T12:26:40.123" v="3377" actId="14100"/>
          <ac:picMkLst>
            <pc:docMk/>
            <pc:sldMk cId="1473076890" sldId="355"/>
            <ac:picMk id="12292" creationId="{7C9DEB94-41C8-41C5-9995-F9CAAE9F3110}"/>
          </ac:picMkLst>
        </pc:picChg>
      </pc:sldChg>
      <pc:sldChg chg="addSp delSp modSp new mod">
        <pc:chgData name="PRACHI KANAKHARA" userId="dd63d9c124c743d0" providerId="LiveId" clId="{BFB44466-4FB5-4D68-9837-5A90B4DE5FAE}" dt="2023-05-14T08:43:18.684" v="4145" actId="20577"/>
        <pc:sldMkLst>
          <pc:docMk/>
          <pc:sldMk cId="1743613900" sldId="356"/>
        </pc:sldMkLst>
        <pc:spChg chg="add del mod">
          <ac:chgData name="PRACHI KANAKHARA" userId="dd63d9c124c743d0" providerId="LiveId" clId="{BFB44466-4FB5-4D68-9837-5A90B4DE5FAE}" dt="2023-05-13T17:29:29.149" v="3614" actId="478"/>
          <ac:spMkLst>
            <pc:docMk/>
            <pc:sldMk cId="1743613900" sldId="356"/>
            <ac:spMk id="2" creationId="{8A2ECB77-BB9B-4505-8518-F216A23C358C}"/>
          </ac:spMkLst>
        </pc:spChg>
        <pc:spChg chg="add mod">
          <ac:chgData name="PRACHI KANAKHARA" userId="dd63d9c124c743d0" providerId="LiveId" clId="{BFB44466-4FB5-4D68-9837-5A90B4DE5FAE}" dt="2023-05-13T17:30:19.859" v="3620" actId="1076"/>
          <ac:spMkLst>
            <pc:docMk/>
            <pc:sldMk cId="1743613900" sldId="356"/>
            <ac:spMk id="3" creationId="{6F44A3F5-F919-4AEC-A400-810761287FAB}"/>
          </ac:spMkLst>
        </pc:spChg>
        <pc:spChg chg="add del mod">
          <ac:chgData name="PRACHI KANAKHARA" userId="dd63d9c124c743d0" providerId="LiveId" clId="{BFB44466-4FB5-4D68-9837-5A90B4DE5FAE}" dt="2023-05-14T08:27:41.115" v="3630"/>
          <ac:spMkLst>
            <pc:docMk/>
            <pc:sldMk cId="1743613900" sldId="356"/>
            <ac:spMk id="4" creationId="{7993038C-ECA0-464E-B336-E6D8BCE66E4B}"/>
          </ac:spMkLst>
        </pc:spChg>
        <pc:spChg chg="add del mod">
          <ac:chgData name="PRACHI KANAKHARA" userId="dd63d9c124c743d0" providerId="LiveId" clId="{BFB44466-4FB5-4D68-9837-5A90B4DE5FAE}" dt="2023-05-14T08:27:58.538" v="3634"/>
          <ac:spMkLst>
            <pc:docMk/>
            <pc:sldMk cId="1743613900" sldId="356"/>
            <ac:spMk id="5" creationId="{0DABCDB8-7AEE-4CCE-B8F4-8AF121371D4F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7" creationId="{6BCAF9B8-309F-494C-A168-773AEB13EB11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8" creationId="{C74A171B-49A0-440C-8244-E5C14A46E076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9" creationId="{D93338FF-0804-4A32-B8FD-198FBABC6319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10" creationId="{82BACB67-02BF-4D7A-B40D-FB8DA98F44D1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11" creationId="{BC80F4EB-1223-4458-A79A-3EFC786EB6A5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12" creationId="{51CF2B99-D47F-4ECE-B844-800B80F6FB60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13" creationId="{CB160D2E-68F8-4151-AB2B-0F7F57A90657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14" creationId="{DFDB246E-B65A-4AD6-9A2F-662DC7473F01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15" creationId="{3CC06870-5F0B-4818-B47E-B615A0C8D787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16" creationId="{FE2BDEB0-75C5-47B7-8F9B-E756AC86794D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17" creationId="{410EC63F-A6A4-454A-8D58-90BA58638A4D}"/>
          </ac:spMkLst>
        </pc:spChg>
        <pc:spChg chg="mod">
          <ac:chgData name="PRACHI KANAKHARA" userId="dd63d9c124c743d0" providerId="LiveId" clId="{BFB44466-4FB5-4D68-9837-5A90B4DE5FAE}" dt="2023-05-14T08:27:56.549" v="3632"/>
          <ac:spMkLst>
            <pc:docMk/>
            <pc:sldMk cId="1743613900" sldId="356"/>
            <ac:spMk id="18" creationId="{C1AFA3E5-FC74-4D55-A900-E9A04E8B3C97}"/>
          </ac:spMkLst>
        </pc:spChg>
        <pc:spChg chg="add mod">
          <ac:chgData name="PRACHI KANAKHARA" userId="dd63d9c124c743d0" providerId="LiveId" clId="{BFB44466-4FB5-4D68-9837-5A90B4DE5FAE}" dt="2023-05-14T08:35:32.976" v="3806" actId="207"/>
          <ac:spMkLst>
            <pc:docMk/>
            <pc:sldMk cId="1743613900" sldId="356"/>
            <ac:spMk id="19" creationId="{5C39365E-0D06-4E09-B89B-5428E22DB7DC}"/>
          </ac:spMkLst>
        </pc:spChg>
        <pc:spChg chg="add mod">
          <ac:chgData name="PRACHI KANAKHARA" userId="dd63d9c124c743d0" providerId="LiveId" clId="{BFB44466-4FB5-4D68-9837-5A90B4DE5FAE}" dt="2023-05-14T08:41:46.153" v="4127" actId="20577"/>
          <ac:spMkLst>
            <pc:docMk/>
            <pc:sldMk cId="1743613900" sldId="356"/>
            <ac:spMk id="20" creationId="{17405BFE-1C3C-4B48-8B9B-D24D04FBF7F1}"/>
          </ac:spMkLst>
        </pc:spChg>
        <pc:spChg chg="add mod">
          <ac:chgData name="PRACHI KANAKHARA" userId="dd63d9c124c743d0" providerId="LiveId" clId="{BFB44466-4FB5-4D68-9837-5A90B4DE5FAE}" dt="2023-05-14T08:43:18.684" v="4145" actId="20577"/>
          <ac:spMkLst>
            <pc:docMk/>
            <pc:sldMk cId="1743613900" sldId="356"/>
            <ac:spMk id="21" creationId="{26550F96-A4F3-44B4-925A-340D707E0E75}"/>
          </ac:spMkLst>
        </pc:spChg>
        <pc:spChg chg="add del mod">
          <ac:chgData name="PRACHI KANAKHARA" userId="dd63d9c124c743d0" providerId="LiveId" clId="{BFB44466-4FB5-4D68-9837-5A90B4DE5FAE}" dt="2023-05-14T08:42:04.881" v="4128" actId="478"/>
          <ac:spMkLst>
            <pc:docMk/>
            <pc:sldMk cId="1743613900" sldId="356"/>
            <ac:spMk id="22" creationId="{FC909D87-F0ED-4460-AA89-2AA6F2963EFF}"/>
          </ac:spMkLst>
        </pc:spChg>
        <pc:spChg chg="add 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23" creationId="{10EF71D6-C0F5-40DC-BE4E-A5C43C25BF88}"/>
          </ac:spMkLst>
        </pc:spChg>
        <pc:spChg chg="add 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24" creationId="{7D4E237F-1030-49E3-B0F0-567ABFFE9905}"/>
          </ac:spMkLst>
        </pc:spChg>
        <pc:spChg chg="add 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25" creationId="{037F2BFE-B3F7-4CB6-A352-2F1384FC80C6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27" creationId="{84CDE169-E764-48DB-BC66-D9DD8FC37C28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28" creationId="{14415F67-7B91-4F6D-BAAC-576F39E55B2E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29" creationId="{FEDB3055-B186-46FC-8F3B-A3AAFA0E5B8B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30" creationId="{7DDEE577-4238-439A-9DE3-55F7F7DA410A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31" creationId="{3C93DEC0-A569-4F7F-83DD-69B44CF7F6E3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32" creationId="{514AF834-9183-4204-90CC-9FB24400553C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33" creationId="{6780A0FD-DA35-4696-88CE-2B50F69F003A}"/>
          </ac:spMkLst>
        </pc:spChg>
        <pc:spChg chg="mod">
          <ac:chgData name="PRACHI KANAKHARA" userId="dd63d9c124c743d0" providerId="LiveId" clId="{BFB44466-4FB5-4D68-9837-5A90B4DE5FAE}" dt="2023-05-14T08:28:45.671" v="3638" actId="207"/>
          <ac:spMkLst>
            <pc:docMk/>
            <pc:sldMk cId="1743613900" sldId="356"/>
            <ac:spMk id="34" creationId="{B93F684C-EE12-4252-814D-B432FF9E00C0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35" creationId="{95C700B6-D570-4FA5-AF66-622017C73C28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36" creationId="{4FE6ED93-8754-4FBE-8ADE-0BED7AC31432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37" creationId="{6B819610-FB13-4517-B0D5-7D61E939ADC2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38" creationId="{BE1736B2-2847-45E5-9187-89849779E248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41" creationId="{4CD18EC0-8907-4B70-8630-26900AA6BB61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42" creationId="{CEAE034D-4801-4606-B0F4-838382E73BAF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43" creationId="{DFCC3E18-11DA-4367-8F3E-D0920F78692A}"/>
          </ac:spMkLst>
        </pc:spChg>
        <pc:spChg chg="mod">
          <ac:chgData name="PRACHI KANAKHARA" userId="dd63d9c124c743d0" providerId="LiveId" clId="{BFB44466-4FB5-4D68-9837-5A90B4DE5FAE}" dt="2023-05-14T08:29:03.744" v="3639" actId="207"/>
          <ac:spMkLst>
            <pc:docMk/>
            <pc:sldMk cId="1743613900" sldId="356"/>
            <ac:spMk id="45" creationId="{BD1C7562-3538-4420-8846-6CF78796DAF3}"/>
          </ac:spMkLst>
        </pc:spChg>
        <pc:spChg chg="mod">
          <ac:chgData name="PRACHI KANAKHARA" userId="dd63d9c124c743d0" providerId="LiveId" clId="{BFB44466-4FB5-4D68-9837-5A90B4DE5FAE}" dt="2023-05-14T08:29:10.650" v="3640" actId="207"/>
          <ac:spMkLst>
            <pc:docMk/>
            <pc:sldMk cId="1743613900" sldId="356"/>
            <ac:spMk id="46" creationId="{FB364D57-E760-4C2F-8F44-334B302DBDC5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47" creationId="{17FE4457-9FB5-45DE-9290-DB972F65C074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48" creationId="{53E32C72-DFBE-4EDB-BD22-D8CB9A84DC1A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49" creationId="{476C97A9-ED3A-44B9-B34A-4B858A30571F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50" creationId="{0EA01D54-E7E2-438B-8320-F6B02A003D9F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51" creationId="{E7987F90-4F73-4DDC-A5DB-ADA72E26FA8E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52" creationId="{C266C247-3ACA-4F34-83EB-FB25997DEB66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53" creationId="{A244576C-09FA-4DC9-88FC-40F0F0100B89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54" creationId="{736630A1-84CD-43DF-A82A-3205B0E08E3F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55" creationId="{42415085-B00C-4B32-9F31-69A5D7716DFD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56" creationId="{128DB13E-F369-4140-9245-CA35FBBB2733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57" creationId="{2F65F774-400B-4D8B-A376-7A673F7C73B8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59" creationId="{29BFD615-6878-4682-9FBA-38E872282940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0" creationId="{83A9B302-7ECF-4DA5-9D44-CF0FC37ADCB0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1" creationId="{F21AC6D3-E272-471B-A76B-E51795747D62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2" creationId="{154CA6A2-FF77-423C-A768-8AFD177B7A14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3" creationId="{6A78267A-5BC2-4092-AC49-C96A841C99EC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4" creationId="{1164BA05-78C1-40AE-A1F5-91419D1616AB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5" creationId="{FD31693D-FF8D-42AE-82A8-79E0FDC7728C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6" creationId="{2D63D28D-1B6A-4136-8804-DED67BD9A162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7" creationId="{BEDF1356-806A-45AE-B105-94890D0FF7F6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8" creationId="{5C210039-9F17-434E-8416-ECC116C0183E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69" creationId="{42E399CD-06EA-464B-9D13-D7F15260F0E8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70" creationId="{7C9EB612-1743-4D51-B32A-373025ADD07F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71" creationId="{F163508B-9B6A-473E-AFA8-EDAD38223919}"/>
          </ac:spMkLst>
        </pc:spChg>
        <pc:spChg chg="mod">
          <ac:chgData name="PRACHI KANAKHARA" userId="dd63d9c124c743d0" providerId="LiveId" clId="{BFB44466-4FB5-4D68-9837-5A90B4DE5FAE}" dt="2023-05-14T08:29:31.364" v="3641" actId="207"/>
          <ac:spMkLst>
            <pc:docMk/>
            <pc:sldMk cId="1743613900" sldId="356"/>
            <ac:spMk id="72" creationId="{79BDBE31-CA69-46C9-B047-0132FD3CD4E3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73" creationId="{2040EB6C-626D-4D09-AB2E-E39613CC1845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74" creationId="{DFA897FD-4765-46FA-8479-9477065D0896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75" creationId="{7E446984-F835-4828-8FCF-EB254C3CB08F}"/>
          </ac:spMkLst>
        </pc:spChg>
        <pc:spChg chg="mod">
          <ac:chgData name="PRACHI KANAKHARA" userId="dd63d9c124c743d0" providerId="LiveId" clId="{BFB44466-4FB5-4D68-9837-5A90B4DE5FAE}" dt="2023-05-14T08:28:37.323" v="3637"/>
          <ac:spMkLst>
            <pc:docMk/>
            <pc:sldMk cId="1743613900" sldId="356"/>
            <ac:spMk id="76" creationId="{D904C074-802D-4F2C-8E0F-5786B1F1F16E}"/>
          </ac:spMkLst>
        </pc:spChg>
        <pc:spChg chg="add mod">
          <ac:chgData name="PRACHI KANAKHARA" userId="dd63d9c124c743d0" providerId="LiveId" clId="{BFB44466-4FB5-4D68-9837-5A90B4DE5FAE}" dt="2023-05-14T08:36:54.220" v="3834" actId="20577"/>
          <ac:spMkLst>
            <pc:docMk/>
            <pc:sldMk cId="1743613900" sldId="356"/>
            <ac:spMk id="77" creationId="{1B499DE0-AF28-477D-8295-572B23665FFE}"/>
          </ac:spMkLst>
        </pc:spChg>
        <pc:spChg chg="add mod">
          <ac:chgData name="PRACHI KANAKHARA" userId="dd63d9c124c743d0" providerId="LiveId" clId="{BFB44466-4FB5-4D68-9837-5A90B4DE5FAE}" dt="2023-05-14T08:37:45.412" v="3956" actId="20577"/>
          <ac:spMkLst>
            <pc:docMk/>
            <pc:sldMk cId="1743613900" sldId="356"/>
            <ac:spMk id="78" creationId="{D483651F-7F61-4364-9417-8F3D399DB45D}"/>
          </ac:spMkLst>
        </pc:spChg>
        <pc:spChg chg="add mod">
          <ac:chgData name="PRACHI KANAKHARA" userId="dd63d9c124c743d0" providerId="LiveId" clId="{BFB44466-4FB5-4D68-9837-5A90B4DE5FAE}" dt="2023-05-14T08:42:13.042" v="4130" actId="1076"/>
          <ac:spMkLst>
            <pc:docMk/>
            <pc:sldMk cId="1743613900" sldId="356"/>
            <ac:spMk id="79" creationId="{2B6B1D8E-E519-4F3C-BE39-D03C2CD94982}"/>
          </ac:spMkLst>
        </pc:spChg>
        <pc:grpChg chg="add del mod">
          <ac:chgData name="PRACHI KANAKHARA" userId="dd63d9c124c743d0" providerId="LiveId" clId="{BFB44466-4FB5-4D68-9837-5A90B4DE5FAE}" dt="2023-05-14T08:27:58.314" v="3633"/>
          <ac:grpSpMkLst>
            <pc:docMk/>
            <pc:sldMk cId="1743613900" sldId="356"/>
            <ac:grpSpMk id="6" creationId="{696C329B-F260-43C4-AC55-54B56FEFBF46}"/>
          </ac:grpSpMkLst>
        </pc:grpChg>
        <pc:grpChg chg="add mod">
          <ac:chgData name="PRACHI KANAKHARA" userId="dd63d9c124c743d0" providerId="LiveId" clId="{BFB44466-4FB5-4D68-9837-5A90B4DE5FAE}" dt="2023-05-14T08:28:37.323" v="3637"/>
          <ac:grpSpMkLst>
            <pc:docMk/>
            <pc:sldMk cId="1743613900" sldId="356"/>
            <ac:grpSpMk id="26" creationId="{C844D45B-0971-49A8-A111-8AAC933F98F6}"/>
          </ac:grpSpMkLst>
        </pc:grpChg>
        <pc:grpChg chg="add mod">
          <ac:chgData name="PRACHI KANAKHARA" userId="dd63d9c124c743d0" providerId="LiveId" clId="{BFB44466-4FB5-4D68-9837-5A90B4DE5FAE}" dt="2023-05-14T08:28:37.323" v="3637"/>
          <ac:grpSpMkLst>
            <pc:docMk/>
            <pc:sldMk cId="1743613900" sldId="356"/>
            <ac:grpSpMk id="39" creationId="{E8A49352-8CBF-47B9-A38D-16579E54D100}"/>
          </ac:grpSpMkLst>
        </pc:grpChg>
        <pc:grpChg chg="mod">
          <ac:chgData name="PRACHI KANAKHARA" userId="dd63d9c124c743d0" providerId="LiveId" clId="{BFB44466-4FB5-4D68-9837-5A90B4DE5FAE}" dt="2023-05-14T08:28:37.323" v="3637"/>
          <ac:grpSpMkLst>
            <pc:docMk/>
            <pc:sldMk cId="1743613900" sldId="356"/>
            <ac:grpSpMk id="40" creationId="{2A6B3349-CFDF-4253-A86F-71812AE5CA6D}"/>
          </ac:grpSpMkLst>
        </pc:grpChg>
        <pc:grpChg chg="mod">
          <ac:chgData name="PRACHI KANAKHARA" userId="dd63d9c124c743d0" providerId="LiveId" clId="{BFB44466-4FB5-4D68-9837-5A90B4DE5FAE}" dt="2023-05-14T08:28:37.323" v="3637"/>
          <ac:grpSpMkLst>
            <pc:docMk/>
            <pc:sldMk cId="1743613900" sldId="356"/>
            <ac:grpSpMk id="44" creationId="{8844908B-22AC-4222-BC78-FD9351CA74EC}"/>
          </ac:grpSpMkLst>
        </pc:grpChg>
        <pc:grpChg chg="add mod">
          <ac:chgData name="PRACHI KANAKHARA" userId="dd63d9c124c743d0" providerId="LiveId" clId="{BFB44466-4FB5-4D68-9837-5A90B4DE5FAE}" dt="2023-05-14T08:28:37.323" v="3637"/>
          <ac:grpSpMkLst>
            <pc:docMk/>
            <pc:sldMk cId="1743613900" sldId="356"/>
            <ac:grpSpMk id="58" creationId="{3D5F8179-643B-4CAF-9AC8-8ABB9B631046}"/>
          </ac:grpSpMkLst>
        </pc:grpChg>
      </pc:sldChg>
      <pc:sldChg chg="add del">
        <pc:chgData name="PRACHI KANAKHARA" userId="dd63d9c124c743d0" providerId="LiveId" clId="{BFB44466-4FB5-4D68-9837-5A90B4DE5FAE}" dt="2023-05-14T08:29:51.604" v="3642" actId="2696"/>
        <pc:sldMkLst>
          <pc:docMk/>
          <pc:sldMk cId="0" sldId="357"/>
        </pc:sldMkLst>
      </pc:sldChg>
      <pc:sldMasterChg chg="delSldLayout">
        <pc:chgData name="PRACHI KANAKHARA" userId="dd63d9c124c743d0" providerId="LiveId" clId="{BFB44466-4FB5-4D68-9837-5A90B4DE5FAE}" dt="2023-05-14T08:29:51.604" v="3642" actId="2696"/>
        <pc:sldMasterMkLst>
          <pc:docMk/>
          <pc:sldMasterMk cId="0" sldId="2147483659"/>
        </pc:sldMasterMkLst>
        <pc:sldLayoutChg chg="del">
          <pc:chgData name="PRACHI KANAKHARA" userId="dd63d9c124c743d0" providerId="LiveId" clId="{BFB44466-4FB5-4D68-9837-5A90B4DE5FAE}" dt="2023-05-14T08:29:51.604" v="3642" actId="2696"/>
          <pc:sldLayoutMkLst>
            <pc:docMk/>
            <pc:sldMasterMk cId="0" sldId="2147483659"/>
            <pc:sldLayoutMk cId="1276949626" sldId="2147483661"/>
          </pc:sldLayoutMkLst>
        </pc:sldLayoutChg>
      </pc:sldMasterChg>
    </pc:docChg>
  </pc:docChgLst>
  <pc:docChgLst>
    <pc:chgData name="PRACHI KANAKHARA" userId="dd63d9c124c743d0" providerId="Windows Live" clId="Web-{0C440CA4-F663-4261-876D-90D7B3EA256F}"/>
    <pc:docChg chg="modSld">
      <pc:chgData name="PRACHI KANAKHARA" userId="dd63d9c124c743d0" providerId="Windows Live" clId="Web-{0C440CA4-F663-4261-876D-90D7B3EA256F}" dt="2023-05-18T11:03:07.477" v="19" actId="20577"/>
      <pc:docMkLst>
        <pc:docMk/>
      </pc:docMkLst>
      <pc:sldChg chg="modSp">
        <pc:chgData name="PRACHI KANAKHARA" userId="dd63d9c124c743d0" providerId="Windows Live" clId="Web-{0C440CA4-F663-4261-876D-90D7B3EA256F}" dt="2023-05-18T11:03:07.477" v="19" actId="20577"/>
        <pc:sldMkLst>
          <pc:docMk/>
          <pc:sldMk cId="1910642173" sldId="340"/>
        </pc:sldMkLst>
        <pc:spChg chg="mod">
          <ac:chgData name="PRACHI KANAKHARA" userId="dd63d9c124c743d0" providerId="Windows Live" clId="Web-{0C440CA4-F663-4261-876D-90D7B3EA256F}" dt="2023-05-18T11:03:07.477" v="19" actId="20577"/>
          <ac:spMkLst>
            <pc:docMk/>
            <pc:sldMk cId="1910642173" sldId="340"/>
            <ac:spMk id="5" creationId="{E71AFB44-EE96-4D67-8F73-23FC530AFD5F}"/>
          </ac:spMkLst>
        </pc:spChg>
      </pc:sldChg>
    </pc:docChg>
  </pc:docChgLst>
  <pc:docChgLst>
    <pc:chgData name="PRACHI KANAKHARA" userId="dd63d9c124c743d0" providerId="Windows Live" clId="Web-{591F684F-EDDC-45B0-BEF9-942D8EA0044A}"/>
    <pc:docChg chg="delSld modSld sldOrd modSection">
      <pc:chgData name="PRACHI KANAKHARA" userId="dd63d9c124c743d0" providerId="Windows Live" clId="Web-{591F684F-EDDC-45B0-BEF9-942D8EA0044A}" dt="2023-05-11T15:05:29.736" v="21"/>
      <pc:docMkLst>
        <pc:docMk/>
      </pc:docMkLst>
      <pc:sldChg chg="ord">
        <pc:chgData name="PRACHI KANAKHARA" userId="dd63d9c124c743d0" providerId="Windows Live" clId="Web-{591F684F-EDDC-45B0-BEF9-942D8EA0044A}" dt="2023-05-11T15:01:03.636" v="13"/>
        <pc:sldMkLst>
          <pc:docMk/>
          <pc:sldMk cId="0" sldId="260"/>
        </pc:sldMkLst>
      </pc:sldChg>
      <pc:sldChg chg="ord">
        <pc:chgData name="PRACHI KANAKHARA" userId="dd63d9c124c743d0" providerId="Windows Live" clId="Web-{591F684F-EDDC-45B0-BEF9-942D8EA0044A}" dt="2023-05-11T14:59:41.134" v="8"/>
        <pc:sldMkLst>
          <pc:docMk/>
          <pc:sldMk cId="0" sldId="261"/>
        </pc:sldMkLst>
      </pc:sldChg>
      <pc:sldChg chg="ord">
        <pc:chgData name="PRACHI KANAKHARA" userId="dd63d9c124c743d0" providerId="Windows Live" clId="Web-{591F684F-EDDC-45B0-BEF9-942D8EA0044A}" dt="2023-05-11T15:01:16.417" v="15"/>
        <pc:sldMkLst>
          <pc:docMk/>
          <pc:sldMk cId="0" sldId="263"/>
        </pc:sldMkLst>
      </pc:sldChg>
      <pc:sldChg chg="ord">
        <pc:chgData name="PRACHI KANAKHARA" userId="dd63d9c124c743d0" providerId="Windows Live" clId="Web-{591F684F-EDDC-45B0-BEF9-942D8EA0044A}" dt="2023-05-11T14:58:52.914" v="6"/>
        <pc:sldMkLst>
          <pc:docMk/>
          <pc:sldMk cId="0" sldId="269"/>
        </pc:sldMkLst>
      </pc:sldChg>
      <pc:sldChg chg="ord">
        <pc:chgData name="PRACHI KANAKHARA" userId="dd63d9c124c743d0" providerId="Windows Live" clId="Web-{591F684F-EDDC-45B0-BEF9-942D8EA0044A}" dt="2023-05-11T15:00:28.854" v="11"/>
        <pc:sldMkLst>
          <pc:docMk/>
          <pc:sldMk cId="0" sldId="274"/>
        </pc:sldMkLst>
      </pc:sldChg>
      <pc:sldChg chg="ord">
        <pc:chgData name="PRACHI KANAKHARA" userId="dd63d9c124c743d0" providerId="Windows Live" clId="Web-{591F684F-EDDC-45B0-BEF9-942D8EA0044A}" dt="2023-05-11T14:59:24.774" v="7"/>
        <pc:sldMkLst>
          <pc:docMk/>
          <pc:sldMk cId="0" sldId="284"/>
        </pc:sldMkLst>
      </pc:sldChg>
      <pc:sldChg chg="ord">
        <pc:chgData name="PRACHI KANAKHARA" userId="dd63d9c124c743d0" providerId="Windows Live" clId="Web-{591F684F-EDDC-45B0-BEF9-942D8EA0044A}" dt="2023-05-11T14:59:58.275" v="9"/>
        <pc:sldMkLst>
          <pc:docMk/>
          <pc:sldMk cId="1854330132" sldId="316"/>
        </pc:sldMkLst>
      </pc:sldChg>
      <pc:sldChg chg="ord">
        <pc:chgData name="PRACHI KANAKHARA" userId="dd63d9c124c743d0" providerId="Windows Live" clId="Web-{591F684F-EDDC-45B0-BEF9-942D8EA0044A}" dt="2023-05-11T15:05:29.736" v="21"/>
        <pc:sldMkLst>
          <pc:docMk/>
          <pc:sldMk cId="656254451" sldId="319"/>
        </pc:sldMkLst>
      </pc:sldChg>
      <pc:sldChg chg="modSp ord">
        <pc:chgData name="PRACHI KANAKHARA" userId="dd63d9c124c743d0" providerId="Windows Live" clId="Web-{591F684F-EDDC-45B0-BEF9-942D8EA0044A}" dt="2023-05-11T15:02:04.840" v="19" actId="14100"/>
        <pc:sldMkLst>
          <pc:docMk/>
          <pc:sldMk cId="2325171284" sldId="320"/>
        </pc:sldMkLst>
        <pc:spChg chg="mod">
          <ac:chgData name="PRACHI KANAKHARA" userId="dd63d9c124c743d0" providerId="Windows Live" clId="Web-{591F684F-EDDC-45B0-BEF9-942D8EA0044A}" dt="2023-05-11T15:01:49.934" v="17" actId="14100"/>
          <ac:spMkLst>
            <pc:docMk/>
            <pc:sldMk cId="2325171284" sldId="320"/>
            <ac:spMk id="2" creationId="{F4A37765-755E-79E9-048F-705B8969CDA6}"/>
          </ac:spMkLst>
        </pc:spChg>
        <pc:spChg chg="mod">
          <ac:chgData name="PRACHI KANAKHARA" userId="dd63d9c124c743d0" providerId="Windows Live" clId="Web-{591F684F-EDDC-45B0-BEF9-942D8EA0044A}" dt="2023-05-11T15:01:44.590" v="16" actId="1076"/>
          <ac:spMkLst>
            <pc:docMk/>
            <pc:sldMk cId="2325171284" sldId="320"/>
            <ac:spMk id="3" creationId="{A34C9B6C-F1D0-0620-1740-4CD8905D8021}"/>
          </ac:spMkLst>
        </pc:spChg>
        <pc:spChg chg="mod">
          <ac:chgData name="PRACHI KANAKHARA" userId="dd63d9c124c743d0" providerId="Windows Live" clId="Web-{591F684F-EDDC-45B0-BEF9-942D8EA0044A}" dt="2023-05-11T15:02:04.840" v="19" actId="14100"/>
          <ac:spMkLst>
            <pc:docMk/>
            <pc:sldMk cId="2325171284" sldId="320"/>
            <ac:spMk id="10" creationId="{68ED6FF5-9AEA-60EA-8565-ED0754F242A7}"/>
          </ac:spMkLst>
        </pc:spChg>
        <pc:spChg chg="mod">
          <ac:chgData name="PRACHI KANAKHARA" userId="dd63d9c124c743d0" providerId="Windows Live" clId="Web-{591F684F-EDDC-45B0-BEF9-942D8EA0044A}" dt="2023-05-11T15:01:56.637" v="18" actId="1076"/>
          <ac:spMkLst>
            <pc:docMk/>
            <pc:sldMk cId="2325171284" sldId="320"/>
            <ac:spMk id="40" creationId="{F02D2132-C6E8-4808-996C-A18858CA323B}"/>
          </ac:spMkLst>
        </pc:spChg>
      </pc:sldChg>
      <pc:sldChg chg="ord">
        <pc:chgData name="PRACHI KANAKHARA" userId="dd63d9c124c743d0" providerId="Windows Live" clId="Web-{591F684F-EDDC-45B0-BEF9-942D8EA0044A}" dt="2023-05-11T15:05:14.548" v="20"/>
        <pc:sldMkLst>
          <pc:docMk/>
          <pc:sldMk cId="1697964814" sldId="321"/>
        </pc:sldMkLst>
      </pc:sldChg>
      <pc:sldChg chg="del">
        <pc:chgData name="PRACHI KANAKHARA" userId="dd63d9c124c743d0" providerId="Windows Live" clId="Web-{591F684F-EDDC-45B0-BEF9-942D8EA0044A}" dt="2023-05-11T15:00:51.995" v="12"/>
        <pc:sldMkLst>
          <pc:docMk/>
          <pc:sldMk cId="777304976" sldId="322"/>
        </pc:sldMkLst>
      </pc:sldChg>
      <pc:sldChg chg="modSp">
        <pc:chgData name="PRACHI KANAKHARA" userId="dd63d9c124c743d0" providerId="Windows Live" clId="Web-{591F684F-EDDC-45B0-BEF9-942D8EA0044A}" dt="2023-05-11T14:58:03.475" v="4"/>
        <pc:sldMkLst>
          <pc:docMk/>
          <pc:sldMk cId="1963084882" sldId="325"/>
        </pc:sldMkLst>
        <pc:spChg chg="mod">
          <ac:chgData name="PRACHI KANAKHARA" userId="dd63d9c124c743d0" providerId="Windows Live" clId="Web-{591F684F-EDDC-45B0-BEF9-942D8EA0044A}" dt="2023-05-11T14:57:51.443" v="2"/>
          <ac:spMkLst>
            <pc:docMk/>
            <pc:sldMk cId="1963084882" sldId="325"/>
            <ac:spMk id="3" creationId="{67BFF3CB-8268-BD4B-DF4A-D41096F24536}"/>
          </ac:spMkLst>
        </pc:spChg>
        <pc:spChg chg="mod">
          <ac:chgData name="PRACHI KANAKHARA" userId="dd63d9c124c743d0" providerId="Windows Live" clId="Web-{591F684F-EDDC-45B0-BEF9-942D8EA0044A}" dt="2023-05-11T14:57:39.568" v="0"/>
          <ac:spMkLst>
            <pc:docMk/>
            <pc:sldMk cId="1963084882" sldId="325"/>
            <ac:spMk id="4" creationId="{540518D1-2340-6BDD-9C8C-C9000E3E19EB}"/>
          </ac:spMkLst>
        </pc:spChg>
        <pc:spChg chg="mod">
          <ac:chgData name="PRACHI KANAKHARA" userId="dd63d9c124c743d0" providerId="Windows Live" clId="Web-{591F684F-EDDC-45B0-BEF9-942D8EA0044A}" dt="2023-05-11T14:58:03.475" v="4"/>
          <ac:spMkLst>
            <pc:docMk/>
            <pc:sldMk cId="1963084882" sldId="325"/>
            <ac:spMk id="5" creationId="{C129A4FA-C081-1759-2374-56A492EC4D9D}"/>
          </ac:spMkLst>
        </pc:spChg>
      </pc:sldChg>
    </pc:docChg>
  </pc:docChgLst>
  <pc:docChgLst>
    <pc:chgData name="Divyatej Mishra" userId="3bced1b167eae61f" providerId="LiveId" clId="{DDD9C47A-1283-4437-869B-F85459309370}"/>
    <pc:docChg chg="undo custSel addSld delSld modSld sldOrd addSection delSection modSection">
      <pc:chgData name="Divyatej Mishra" userId="3bced1b167eae61f" providerId="LiveId" clId="{DDD9C47A-1283-4437-869B-F85459309370}" dt="2023-05-18T11:03:16.690" v="2938" actId="20577"/>
      <pc:docMkLst>
        <pc:docMk/>
      </pc:docMkLst>
      <pc:sldChg chg="del ord">
        <pc:chgData name="Divyatej Mishra" userId="3bced1b167eae61f" providerId="LiveId" clId="{DDD9C47A-1283-4437-869B-F85459309370}" dt="2023-05-17T17:41:37.561" v="2841" actId="47"/>
        <pc:sldMkLst>
          <pc:docMk/>
          <pc:sldMk cId="0" sldId="256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57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58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59"/>
        </pc:sldMkLst>
      </pc:sldChg>
      <pc:sldChg chg="addSp delSp modSp mod ord">
        <pc:chgData name="Divyatej Mishra" userId="3bced1b167eae61f" providerId="LiveId" clId="{DDD9C47A-1283-4437-869B-F85459309370}" dt="2023-05-12T09:23:18.509" v="2032"/>
        <pc:sldMkLst>
          <pc:docMk/>
          <pc:sldMk cId="0" sldId="260"/>
        </pc:sldMkLst>
        <pc:spChg chg="add mod">
          <ac:chgData name="Divyatej Mishra" userId="3bced1b167eae61f" providerId="LiveId" clId="{DDD9C47A-1283-4437-869B-F85459309370}" dt="2023-05-11T11:56:36.159" v="1158" actId="1076"/>
          <ac:spMkLst>
            <pc:docMk/>
            <pc:sldMk cId="0" sldId="260"/>
            <ac:spMk id="2" creationId="{8CE18EC2-63FB-F5BD-2624-92FB4EE91B28}"/>
          </ac:spMkLst>
        </pc:spChg>
        <pc:spChg chg="mod">
          <ac:chgData name="Divyatej Mishra" userId="3bced1b167eae61f" providerId="LiveId" clId="{DDD9C47A-1283-4437-869B-F85459309370}" dt="2023-05-11T11:56:24.346" v="1155" actId="1076"/>
          <ac:spMkLst>
            <pc:docMk/>
            <pc:sldMk cId="0" sldId="260"/>
            <ac:spMk id="1482" creationId="{00000000-0000-0000-0000-000000000000}"/>
          </ac:spMkLst>
        </pc:spChg>
        <pc:spChg chg="mod">
          <ac:chgData name="Divyatej Mishra" userId="3bced1b167eae61f" providerId="LiveId" clId="{DDD9C47A-1283-4437-869B-F85459309370}" dt="2023-05-11T11:56:46.136" v="1169" actId="20577"/>
          <ac:spMkLst>
            <pc:docMk/>
            <pc:sldMk cId="0" sldId="260"/>
            <ac:spMk id="1483" creationId="{00000000-0000-0000-0000-000000000000}"/>
          </ac:spMkLst>
        </pc:spChg>
        <pc:spChg chg="mod">
          <ac:chgData name="Divyatej Mishra" userId="3bced1b167eae61f" providerId="LiveId" clId="{DDD9C47A-1283-4437-869B-F85459309370}" dt="2023-05-11T11:56:58.001" v="1181" actId="20577"/>
          <ac:spMkLst>
            <pc:docMk/>
            <pc:sldMk cId="0" sldId="260"/>
            <ac:spMk id="1485" creationId="{00000000-0000-0000-0000-000000000000}"/>
          </ac:spMkLst>
        </pc:spChg>
        <pc:spChg chg="mod">
          <ac:chgData name="Divyatej Mishra" userId="3bced1b167eae61f" providerId="LiveId" clId="{DDD9C47A-1283-4437-869B-F85459309370}" dt="2023-05-11T11:56:50.906" v="1174" actId="20577"/>
          <ac:spMkLst>
            <pc:docMk/>
            <pc:sldMk cId="0" sldId="260"/>
            <ac:spMk id="1487" creationId="{00000000-0000-0000-0000-000000000000}"/>
          </ac:spMkLst>
        </pc:spChg>
        <pc:spChg chg="mod">
          <ac:chgData name="Divyatej Mishra" userId="3bced1b167eae61f" providerId="LiveId" clId="{DDD9C47A-1283-4437-869B-F85459309370}" dt="2023-05-11T11:56:55.323" v="1178" actId="20577"/>
          <ac:spMkLst>
            <pc:docMk/>
            <pc:sldMk cId="0" sldId="260"/>
            <ac:spMk id="1489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1:57:08.460" v="1187" actId="478"/>
          <ac:spMkLst>
            <pc:docMk/>
            <pc:sldMk cId="0" sldId="260"/>
            <ac:spMk id="1491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1:57:10.349" v="1188" actId="478"/>
          <ac:spMkLst>
            <pc:docMk/>
            <pc:sldMk cId="0" sldId="260"/>
            <ac:spMk id="1492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1:57:06.557" v="1186" actId="478"/>
          <ac:spMkLst>
            <pc:docMk/>
            <pc:sldMk cId="0" sldId="260"/>
            <ac:spMk id="1493" creationId="{00000000-0000-0000-0000-000000000000}"/>
          </ac:spMkLst>
        </pc:spChg>
        <pc:spChg chg="del mod">
          <ac:chgData name="Divyatej Mishra" userId="3bced1b167eae61f" providerId="LiveId" clId="{DDD9C47A-1283-4437-869B-F85459309370}" dt="2023-05-11T11:57:04.305" v="1185" actId="478"/>
          <ac:spMkLst>
            <pc:docMk/>
            <pc:sldMk cId="0" sldId="260"/>
            <ac:spMk id="1494" creationId="{00000000-0000-0000-0000-000000000000}"/>
          </ac:spMkLst>
        </pc:spChg>
      </pc:sldChg>
      <pc:sldChg chg="modSp del mod ord">
        <pc:chgData name="Divyatej Mishra" userId="3bced1b167eae61f" providerId="LiveId" clId="{DDD9C47A-1283-4437-869B-F85459309370}" dt="2023-05-17T17:41:37.561" v="2841" actId="47"/>
        <pc:sldMkLst>
          <pc:docMk/>
          <pc:sldMk cId="0" sldId="261"/>
        </pc:sldMkLst>
        <pc:grpChg chg="mod">
          <ac:chgData name="Divyatej Mishra" userId="3bced1b167eae61f" providerId="LiveId" clId="{DDD9C47A-1283-4437-869B-F85459309370}" dt="2023-05-11T14:37:04.536" v="1398" actId="1076"/>
          <ac:grpSpMkLst>
            <pc:docMk/>
            <pc:sldMk cId="0" sldId="261"/>
            <ac:grpSpMk id="1499" creationId="{00000000-0000-0000-0000-000000000000}"/>
          </ac:grpSpMkLst>
        </pc:grpChg>
      </pc:sldChg>
      <pc:sldChg chg="addSp delSp modSp mod ord">
        <pc:chgData name="Divyatej Mishra" userId="3bced1b167eae61f" providerId="LiveId" clId="{DDD9C47A-1283-4437-869B-F85459309370}" dt="2023-05-12T09:27:32.968" v="2059" actId="1076"/>
        <pc:sldMkLst>
          <pc:docMk/>
          <pc:sldMk cId="0" sldId="262"/>
        </pc:sldMkLst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15" creationId="{4B179DAE-5BFF-41A0-A503-94263E5ECBCB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16" creationId="{DC5ACA66-AC95-4C58-93EA-C718312DCA61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17" creationId="{9D9C66EC-8D31-414B-A080-D8953C0A50FE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18" creationId="{AF9F5A9B-7968-41E9-9F3C-478E509F1B96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19" creationId="{A78D8E6A-6CAE-4DAA-8F64-8561C1CF5FFD}"/>
          </ac:spMkLst>
        </pc:spChg>
        <pc:spChg chg="mod">
          <ac:chgData name="Divyatej Mishra" userId="3bced1b167eae61f" providerId="LiveId" clId="{DDD9C47A-1283-4437-869B-F85459309370}" dt="2023-05-12T07:02:37.638" v="1928" actId="208"/>
          <ac:spMkLst>
            <pc:docMk/>
            <pc:sldMk cId="0" sldId="262"/>
            <ac:spMk id="121" creationId="{05FEDF35-38E9-4B3C-85E9-D1B230A1AB79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27" creationId="{F8D83405-461F-4294-9EDC-B05DFB409FFE}"/>
          </ac:spMkLst>
        </pc:spChg>
        <pc:spChg chg="mod">
          <ac:chgData name="Divyatej Mishra" userId="3bced1b167eae61f" providerId="LiveId" clId="{DDD9C47A-1283-4437-869B-F85459309370}" dt="2023-05-12T07:00:03.132" v="1919" actId="14100"/>
          <ac:spMkLst>
            <pc:docMk/>
            <pc:sldMk cId="0" sldId="262"/>
            <ac:spMk id="1559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6:59:54.770" v="1918" actId="14100"/>
          <ac:spMkLst>
            <pc:docMk/>
            <pc:sldMk cId="0" sldId="262"/>
            <ac:spMk id="1561" creationId="{00000000-0000-0000-0000-000000000000}"/>
          </ac:spMkLst>
        </pc:spChg>
        <pc:spChg chg="add del">
          <ac:chgData name="Divyatej Mishra" userId="3bced1b167eae61f" providerId="LiveId" clId="{DDD9C47A-1283-4437-869B-F85459309370}" dt="2023-05-12T06:50:05.421" v="1892" actId="478"/>
          <ac:spMkLst>
            <pc:docMk/>
            <pc:sldMk cId="0" sldId="262"/>
            <ac:spMk id="1577" creationId="{00000000-0000-0000-0000-000000000000}"/>
          </ac:spMkLst>
        </pc:spChg>
        <pc:spChg chg="add del">
          <ac:chgData name="Divyatej Mishra" userId="3bced1b167eae61f" providerId="LiveId" clId="{DDD9C47A-1283-4437-869B-F85459309370}" dt="2023-05-12T06:50:02.385" v="1891" actId="478"/>
          <ac:spMkLst>
            <pc:docMk/>
            <pc:sldMk cId="0" sldId="262"/>
            <ac:spMk id="1578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16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9:21:41.950" v="2030" actId="1076"/>
          <ac:spMkLst>
            <pc:docMk/>
            <pc:sldMk cId="0" sldId="262"/>
            <ac:spMk id="1618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20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23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9:27:32.968" v="2059" actId="1076"/>
          <ac:spMkLst>
            <pc:docMk/>
            <pc:sldMk cId="0" sldId="262"/>
            <ac:spMk id="1625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27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29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30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31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32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33" creationId="{00000000-0000-0000-0000-000000000000}"/>
          </ac:spMkLst>
        </pc:spChg>
        <pc:spChg chg="mod">
          <ac:chgData name="Divyatej Mishra" userId="3bced1b167eae61f" providerId="LiveId" clId="{DDD9C47A-1283-4437-869B-F85459309370}" dt="2023-05-12T07:01:51.432" v="1923" actId="14100"/>
          <ac:spMkLst>
            <pc:docMk/>
            <pc:sldMk cId="0" sldId="262"/>
            <ac:spMk id="1634" creationId="{00000000-0000-0000-0000-000000000000}"/>
          </ac:spMkLst>
        </pc:spChg>
        <pc:grpChg chg="mod">
          <ac:chgData name="Divyatej Mishra" userId="3bced1b167eae61f" providerId="LiveId" clId="{DDD9C47A-1283-4437-869B-F85459309370}" dt="2023-05-12T07:01:51.432" v="1923" actId="14100"/>
          <ac:grpSpMkLst>
            <pc:docMk/>
            <pc:sldMk cId="0" sldId="262"/>
            <ac:grpSpMk id="1558" creationId="{00000000-0000-0000-0000-000000000000}"/>
          </ac:grpSpMkLst>
        </pc:grpChg>
        <pc:picChg chg="add del">
          <ac:chgData name="Divyatej Mishra" userId="3bced1b167eae61f" providerId="LiveId" clId="{DDD9C47A-1283-4437-869B-F85459309370}" dt="2023-05-12T06:48:46.201" v="1881" actId="478"/>
          <ac:picMkLst>
            <pc:docMk/>
            <pc:sldMk cId="0" sldId="262"/>
            <ac:picMk id="7" creationId="{BF741EAF-B544-4EF9-82B4-DDA55E770ADA}"/>
          </ac:picMkLst>
        </pc:picChg>
        <pc:picChg chg="add mod">
          <ac:chgData name="Divyatej Mishra" userId="3bced1b167eae61f" providerId="LiveId" clId="{DDD9C47A-1283-4437-869B-F85459309370}" dt="2023-05-12T07:01:51.432" v="1923" actId="14100"/>
          <ac:picMkLst>
            <pc:docMk/>
            <pc:sldMk cId="0" sldId="262"/>
            <ac:picMk id="8" creationId="{30BE71D8-C6A4-B924-A714-83A8BF5F6A69}"/>
          </ac:picMkLst>
        </pc:picChg>
        <pc:picChg chg="add del mod">
          <ac:chgData name="Divyatej Mishra" userId="3bced1b167eae61f" providerId="LiveId" clId="{DDD9C47A-1283-4437-869B-F85459309370}" dt="2023-05-12T06:55:53.709" v="1895" actId="478"/>
          <ac:picMkLst>
            <pc:docMk/>
            <pc:sldMk cId="0" sldId="262"/>
            <ac:picMk id="1026" creationId="{169545F2-94A0-877A-0CB2-17765F3A9282}"/>
          </ac:picMkLst>
        </pc:picChg>
        <pc:cxnChg chg="mod">
          <ac:chgData name="Divyatej Mishra" userId="3bced1b167eae61f" providerId="LiveId" clId="{DDD9C47A-1283-4437-869B-F85459309370}" dt="2023-05-12T07:01:51.432" v="1923" actId="14100"/>
          <ac:cxnSpMkLst>
            <pc:docMk/>
            <pc:sldMk cId="0" sldId="262"/>
            <ac:cxnSpMk id="89" creationId="{DFC1480F-3BEF-4CD9-B605-3EEBD2D679F7}"/>
          </ac:cxnSpMkLst>
        </pc:cxnChg>
        <pc:cxnChg chg="mod">
          <ac:chgData name="Divyatej Mishra" userId="3bced1b167eae61f" providerId="LiveId" clId="{DDD9C47A-1283-4437-869B-F85459309370}" dt="2023-05-12T07:01:51.432" v="1923" actId="14100"/>
          <ac:cxnSpMkLst>
            <pc:docMk/>
            <pc:sldMk cId="0" sldId="262"/>
            <ac:cxnSpMk id="93" creationId="{3122BEF3-CD4C-4377-B223-4742B43898C2}"/>
          </ac:cxnSpMkLst>
        </pc:cxnChg>
        <pc:cxnChg chg="mod">
          <ac:chgData name="Divyatej Mishra" userId="3bced1b167eae61f" providerId="LiveId" clId="{DDD9C47A-1283-4437-869B-F85459309370}" dt="2023-05-12T07:01:51.432" v="1923" actId="14100"/>
          <ac:cxnSpMkLst>
            <pc:docMk/>
            <pc:sldMk cId="0" sldId="262"/>
            <ac:cxnSpMk id="96" creationId="{15996C13-62DD-4B05-95CE-66844E7B2A40}"/>
          </ac:cxnSpMkLst>
        </pc:cxnChg>
        <pc:cxnChg chg="mod">
          <ac:chgData name="Divyatej Mishra" userId="3bced1b167eae61f" providerId="LiveId" clId="{DDD9C47A-1283-4437-869B-F85459309370}" dt="2023-05-12T07:02:24.147" v="1926" actId="208"/>
          <ac:cxnSpMkLst>
            <pc:docMk/>
            <pc:sldMk cId="0" sldId="262"/>
            <ac:cxnSpMk id="98" creationId="{FB3E6A0E-3662-475E-A0DF-C21973EA1FB7}"/>
          </ac:cxnSpMkLst>
        </pc:cxnChg>
        <pc:cxnChg chg="mod">
          <ac:chgData name="Divyatej Mishra" userId="3bced1b167eae61f" providerId="LiveId" clId="{DDD9C47A-1283-4437-869B-F85459309370}" dt="2023-05-12T07:01:51.432" v="1923" actId="14100"/>
          <ac:cxnSpMkLst>
            <pc:docMk/>
            <pc:sldMk cId="0" sldId="262"/>
            <ac:cxnSpMk id="99" creationId="{B75D2EDD-380E-4E19-A428-BB6D99D61D0C}"/>
          </ac:cxnSpMkLst>
        </pc:cxnChg>
        <pc:cxnChg chg="mod">
          <ac:chgData name="Divyatej Mishra" userId="3bced1b167eae61f" providerId="LiveId" clId="{DDD9C47A-1283-4437-869B-F85459309370}" dt="2023-05-12T07:01:51.432" v="1923" actId="14100"/>
          <ac:cxnSpMkLst>
            <pc:docMk/>
            <pc:sldMk cId="0" sldId="262"/>
            <ac:cxnSpMk id="101" creationId="{64D1ED22-0446-4324-96F5-72A6D810AEA9}"/>
          </ac:cxnSpMkLst>
        </pc:cxnChg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63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64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65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66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67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68"/>
        </pc:sldMkLst>
      </pc:sldChg>
      <pc:sldChg chg="modSp mod ord modNotes">
        <pc:chgData name="Divyatej Mishra" userId="3bced1b167eae61f" providerId="LiveId" clId="{DDD9C47A-1283-4437-869B-F85459309370}" dt="2023-05-12T09:53:28.380" v="2296"/>
        <pc:sldMkLst>
          <pc:docMk/>
          <pc:sldMk cId="0" sldId="269"/>
        </pc:sldMkLst>
        <pc:spChg chg="mod">
          <ac:chgData name="Divyatej Mishra" userId="3bced1b167eae61f" providerId="LiveId" clId="{DDD9C47A-1283-4437-869B-F85459309370}" dt="2023-05-12T06:23:10.103" v="1772" actId="21"/>
          <ac:spMkLst>
            <pc:docMk/>
            <pc:sldMk cId="0" sldId="269"/>
            <ac:spMk id="2314" creationId="{00000000-0000-0000-0000-000000000000}"/>
          </ac:spMkLst>
        </pc:spChg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70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71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72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73"/>
        </pc:sldMkLst>
      </pc:sldChg>
      <pc:sldChg chg="addSp delSp modSp del mod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74"/>
        </pc:sldMkLst>
        <pc:spChg chg="add mod">
          <ac:chgData name="Divyatej Mishra" userId="3bced1b167eae61f" providerId="LiveId" clId="{DDD9C47A-1283-4437-869B-F85459309370}" dt="2023-05-11T11:09:29.829" v="600" actId="164"/>
          <ac:spMkLst>
            <pc:docMk/>
            <pc:sldMk cId="0" sldId="274"/>
            <ac:spMk id="2" creationId="{84B1F8F9-39F3-E577-72C7-10E15B6D40DC}"/>
          </ac:spMkLst>
        </pc:spChg>
        <pc:spChg chg="add mod">
          <ac:chgData name="Divyatej Mishra" userId="3bced1b167eae61f" providerId="LiveId" clId="{DDD9C47A-1283-4437-869B-F85459309370}" dt="2023-05-11T11:09:26.124" v="599" actId="164"/>
          <ac:spMkLst>
            <pc:docMk/>
            <pc:sldMk cId="0" sldId="274"/>
            <ac:spMk id="3" creationId="{1B45C5AB-E320-296E-FB14-A67BBD659EE3}"/>
          </ac:spMkLst>
        </pc:spChg>
        <pc:spChg chg="add del mod">
          <ac:chgData name="Divyatej Mishra" userId="3bced1b167eae61f" providerId="LiveId" clId="{DDD9C47A-1283-4437-869B-F85459309370}" dt="2023-05-11T10:44:42.175" v="256" actId="478"/>
          <ac:spMkLst>
            <pc:docMk/>
            <pc:sldMk cId="0" sldId="274"/>
            <ac:spMk id="4" creationId="{B21A0342-8D73-F05B-9A83-C2D8160398B9}"/>
          </ac:spMkLst>
        </pc:spChg>
        <pc:spChg chg="add mod">
          <ac:chgData name="Divyatej Mishra" userId="3bced1b167eae61f" providerId="LiveId" clId="{DDD9C47A-1283-4437-869B-F85459309370}" dt="2023-05-11T11:09:38.683" v="602" actId="164"/>
          <ac:spMkLst>
            <pc:docMk/>
            <pc:sldMk cId="0" sldId="274"/>
            <ac:spMk id="5" creationId="{C2A7E131-FE05-6D42-2535-3B0A3F4B039F}"/>
          </ac:spMkLst>
        </pc:spChg>
        <pc:spChg chg="add mod">
          <ac:chgData name="Divyatej Mishra" userId="3bced1b167eae61f" providerId="LiveId" clId="{DDD9C47A-1283-4437-869B-F85459309370}" dt="2023-05-11T11:09:53.093" v="603" actId="164"/>
          <ac:spMkLst>
            <pc:docMk/>
            <pc:sldMk cId="0" sldId="274"/>
            <ac:spMk id="6" creationId="{BEF1B528-9492-C168-4171-6A8388E49B0F}"/>
          </ac:spMkLst>
        </pc:spChg>
        <pc:spChg chg="add del mod">
          <ac:chgData name="Divyatej Mishra" userId="3bced1b167eae61f" providerId="LiveId" clId="{DDD9C47A-1283-4437-869B-F85459309370}" dt="2023-05-11T11:06:39.026" v="593" actId="478"/>
          <ac:spMkLst>
            <pc:docMk/>
            <pc:sldMk cId="0" sldId="274"/>
            <ac:spMk id="7" creationId="{670803A0-684F-2660-EA23-D57FA7F86779}"/>
          </ac:spMkLst>
        </pc:spChg>
        <pc:spChg chg="add mod">
          <ac:chgData name="Divyatej Mishra" userId="3bced1b167eae61f" providerId="LiveId" clId="{DDD9C47A-1283-4437-869B-F85459309370}" dt="2023-05-11T11:09:35.603" v="601" actId="164"/>
          <ac:spMkLst>
            <pc:docMk/>
            <pc:sldMk cId="0" sldId="274"/>
            <ac:spMk id="8" creationId="{7BF40ECB-50A0-3855-1F30-1BD308A7A55F}"/>
          </ac:spMkLst>
        </pc:spChg>
        <pc:spChg chg="add mod">
          <ac:chgData name="Divyatej Mishra" userId="3bced1b167eae61f" providerId="LiveId" clId="{DDD9C47A-1283-4437-869B-F85459309370}" dt="2023-05-11T11:09:59.663" v="604" actId="164"/>
          <ac:spMkLst>
            <pc:docMk/>
            <pc:sldMk cId="0" sldId="274"/>
            <ac:spMk id="2692" creationId="{354A1E56-051C-B630-ECE6-76E3A472FB2E}"/>
          </ac:spMkLst>
        </pc:spChg>
        <pc:spChg chg="del mod">
          <ac:chgData name="Divyatej Mishra" userId="3bced1b167eae61f" providerId="LiveId" clId="{DDD9C47A-1283-4437-869B-F85459309370}" dt="2023-05-11T11:04:29.882" v="573" actId="478"/>
          <ac:spMkLst>
            <pc:docMk/>
            <pc:sldMk cId="0" sldId="274"/>
            <ac:spMk id="2776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1:05:04.841" v="580" actId="478"/>
          <ac:spMkLst>
            <pc:docMk/>
            <pc:sldMk cId="0" sldId="274"/>
            <ac:spMk id="2801" creationId="{00000000-0000-0000-0000-000000000000}"/>
          </ac:spMkLst>
        </pc:spChg>
        <pc:spChg chg="del mod">
          <ac:chgData name="Divyatej Mishra" userId="3bced1b167eae61f" providerId="LiveId" clId="{DDD9C47A-1283-4437-869B-F85459309370}" dt="2023-05-11T11:05:02.326" v="579" actId="478"/>
          <ac:spMkLst>
            <pc:docMk/>
            <pc:sldMk cId="0" sldId="274"/>
            <ac:spMk id="2802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1:05:07.956" v="581" actId="478"/>
          <ac:spMkLst>
            <pc:docMk/>
            <pc:sldMk cId="0" sldId="274"/>
            <ac:spMk id="2804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1:04:50.360" v="576" actId="478"/>
          <ac:spMkLst>
            <pc:docMk/>
            <pc:sldMk cId="0" sldId="274"/>
            <ac:spMk id="2805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1:04:45.927" v="575" actId="478"/>
          <ac:spMkLst>
            <pc:docMk/>
            <pc:sldMk cId="0" sldId="274"/>
            <ac:spMk id="2806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1:04:58.915" v="578" actId="478"/>
          <ac:spMkLst>
            <pc:docMk/>
            <pc:sldMk cId="0" sldId="274"/>
            <ac:spMk id="2807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1:04:56.829" v="577" actId="478"/>
          <ac:spMkLst>
            <pc:docMk/>
            <pc:sldMk cId="0" sldId="274"/>
            <ac:spMk id="2808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0:49.805" v="190" actId="478"/>
          <ac:spMkLst>
            <pc:docMk/>
            <pc:sldMk cId="0" sldId="274"/>
            <ac:spMk id="2810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0:45.990" v="189" actId="478"/>
          <ac:spMkLst>
            <pc:docMk/>
            <pc:sldMk cId="0" sldId="274"/>
            <ac:spMk id="2811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1:02.332" v="192" actId="478"/>
          <ac:spMkLst>
            <pc:docMk/>
            <pc:sldMk cId="0" sldId="274"/>
            <ac:spMk id="2812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1:04.685" v="193" actId="478"/>
          <ac:spMkLst>
            <pc:docMk/>
            <pc:sldMk cId="0" sldId="274"/>
            <ac:spMk id="2813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0:52.603" v="191" actId="478"/>
          <ac:spMkLst>
            <pc:docMk/>
            <pc:sldMk cId="0" sldId="274"/>
            <ac:spMk id="2814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1:07.556" v="194" actId="478"/>
          <ac:spMkLst>
            <pc:docMk/>
            <pc:sldMk cId="0" sldId="274"/>
            <ac:spMk id="2815" creationId="{00000000-0000-0000-0000-000000000000}"/>
          </ac:spMkLst>
        </pc:spChg>
        <pc:spChg chg="mod ord">
          <ac:chgData name="Divyatej Mishra" userId="3bced1b167eae61f" providerId="LiveId" clId="{DDD9C47A-1283-4437-869B-F85459309370}" dt="2023-05-11T11:09:59.663" v="604" actId="164"/>
          <ac:spMkLst>
            <pc:docMk/>
            <pc:sldMk cId="0" sldId="274"/>
            <ac:spMk id="2822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0:30.039" v="186" actId="478"/>
          <ac:spMkLst>
            <pc:docMk/>
            <pc:sldMk cId="0" sldId="274"/>
            <ac:spMk id="2823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0:30.039" v="186" actId="478"/>
          <ac:spMkLst>
            <pc:docMk/>
            <pc:sldMk cId="0" sldId="274"/>
            <ac:spMk id="2824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0:30.039" v="186" actId="478"/>
          <ac:spMkLst>
            <pc:docMk/>
            <pc:sldMk cId="0" sldId="274"/>
            <ac:spMk id="2825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0:30.039" v="186" actId="478"/>
          <ac:spMkLst>
            <pc:docMk/>
            <pc:sldMk cId="0" sldId="274"/>
            <ac:spMk id="2826" creationId="{00000000-0000-0000-0000-000000000000}"/>
          </ac:spMkLst>
        </pc:spChg>
        <pc:spChg chg="del">
          <ac:chgData name="Divyatej Mishra" userId="3bced1b167eae61f" providerId="LiveId" clId="{DDD9C47A-1283-4437-869B-F85459309370}" dt="2023-05-11T10:40:30.039" v="186" actId="478"/>
          <ac:spMkLst>
            <pc:docMk/>
            <pc:sldMk cId="0" sldId="274"/>
            <ac:spMk id="2827" creationId="{00000000-0000-0000-0000-000000000000}"/>
          </ac:spMkLst>
        </pc:spChg>
        <pc:spChg chg="del mod">
          <ac:chgData name="Divyatej Mishra" userId="3bced1b167eae61f" providerId="LiveId" clId="{DDD9C47A-1283-4437-869B-F85459309370}" dt="2023-05-11T10:40:31.756" v="187" actId="478"/>
          <ac:spMkLst>
            <pc:docMk/>
            <pc:sldMk cId="0" sldId="274"/>
            <ac:spMk id="2828" creationId="{00000000-0000-0000-0000-000000000000}"/>
          </ac:spMkLst>
        </pc:spChg>
        <pc:grpChg chg="add mod">
          <ac:chgData name="Divyatej Mishra" userId="3bced1b167eae61f" providerId="LiveId" clId="{DDD9C47A-1283-4437-869B-F85459309370}" dt="2023-05-11T11:09:59.663" v="604" actId="164"/>
          <ac:grpSpMkLst>
            <pc:docMk/>
            <pc:sldMk cId="0" sldId="274"/>
            <ac:grpSpMk id="9" creationId="{1A80359C-CC74-EC8D-6B38-898B2C04F0C7}"/>
          </ac:grpSpMkLst>
        </pc:grpChg>
        <pc:grpChg chg="add mod">
          <ac:chgData name="Divyatej Mishra" userId="3bced1b167eae61f" providerId="LiveId" clId="{DDD9C47A-1283-4437-869B-F85459309370}" dt="2023-05-11T11:09:59.663" v="604" actId="164"/>
          <ac:grpSpMkLst>
            <pc:docMk/>
            <pc:sldMk cId="0" sldId="274"/>
            <ac:grpSpMk id="10" creationId="{04C9E22A-09AB-0C43-6A80-B81F3FC535AC}"/>
          </ac:grpSpMkLst>
        </pc:grpChg>
        <pc:grpChg chg="add mod">
          <ac:chgData name="Divyatej Mishra" userId="3bced1b167eae61f" providerId="LiveId" clId="{DDD9C47A-1283-4437-869B-F85459309370}" dt="2023-05-11T11:09:59.663" v="604" actId="164"/>
          <ac:grpSpMkLst>
            <pc:docMk/>
            <pc:sldMk cId="0" sldId="274"/>
            <ac:grpSpMk id="11" creationId="{A7E6B9DF-A94B-AFA9-734B-6F62855628EF}"/>
          </ac:grpSpMkLst>
        </pc:grpChg>
        <pc:grpChg chg="add mod">
          <ac:chgData name="Divyatej Mishra" userId="3bced1b167eae61f" providerId="LiveId" clId="{DDD9C47A-1283-4437-869B-F85459309370}" dt="2023-05-11T11:09:59.663" v="604" actId="164"/>
          <ac:grpSpMkLst>
            <pc:docMk/>
            <pc:sldMk cId="0" sldId="274"/>
            <ac:grpSpMk id="12" creationId="{F1BC4AC6-A889-4D62-4302-9DF744966A93}"/>
          </ac:grpSpMkLst>
        </pc:grpChg>
        <pc:grpChg chg="add mod">
          <ac:chgData name="Divyatej Mishra" userId="3bced1b167eae61f" providerId="LiveId" clId="{DDD9C47A-1283-4437-869B-F85459309370}" dt="2023-05-11T11:09:59.663" v="604" actId="164"/>
          <ac:grpSpMkLst>
            <pc:docMk/>
            <pc:sldMk cId="0" sldId="274"/>
            <ac:grpSpMk id="13" creationId="{A80EACF6-F601-B5F3-9282-C52DBD03A5CB}"/>
          </ac:grpSpMkLst>
        </pc:grpChg>
        <pc:grpChg chg="add mod">
          <ac:chgData name="Divyatej Mishra" userId="3bced1b167eae61f" providerId="LiveId" clId="{DDD9C47A-1283-4437-869B-F85459309370}" dt="2023-05-11T11:10:08.183" v="606" actId="1076"/>
          <ac:grpSpMkLst>
            <pc:docMk/>
            <pc:sldMk cId="0" sldId="274"/>
            <ac:grpSpMk id="14" creationId="{5D984BE0-0FA2-2F4C-706E-4412B49204FD}"/>
          </ac:grpSpMkLst>
        </pc:grpChg>
        <pc:grpChg chg="mod">
          <ac:chgData name="Divyatej Mishra" userId="3bced1b167eae61f" providerId="LiveId" clId="{DDD9C47A-1283-4437-869B-F85459309370}" dt="2023-05-11T11:09:59.663" v="604" actId="164"/>
          <ac:grpSpMkLst>
            <pc:docMk/>
            <pc:sldMk cId="0" sldId="274"/>
            <ac:grpSpMk id="2733" creationId="{00000000-0000-0000-0000-000000000000}"/>
          </ac:grpSpMkLst>
        </pc:grpChg>
        <pc:cxnChg chg="add del mod">
          <ac:chgData name="Divyatej Mishra" userId="3bced1b167eae61f" providerId="LiveId" clId="{DDD9C47A-1283-4437-869B-F85459309370}" dt="2023-05-11T10:54:20.654" v="463" actId="11529"/>
          <ac:cxnSpMkLst>
            <pc:docMk/>
            <pc:sldMk cId="0" sldId="274"/>
            <ac:cxnSpMk id="10" creationId="{497A1456-5515-79F7-A4DF-109568ED0FA4}"/>
          </ac:cxnSpMkLst>
        </pc:cxnChg>
        <pc:cxnChg chg="add del mod">
          <ac:chgData name="Divyatej Mishra" userId="3bced1b167eae61f" providerId="LiveId" clId="{DDD9C47A-1283-4437-869B-F85459309370}" dt="2023-05-11T10:54:20.076" v="460" actId="11529"/>
          <ac:cxnSpMkLst>
            <pc:docMk/>
            <pc:sldMk cId="0" sldId="274"/>
            <ac:cxnSpMk id="13" creationId="{5CA0AA4E-B7D2-77C2-0DD4-D02C5DE9333C}"/>
          </ac:cxnSpMkLst>
        </pc:cxnChg>
        <pc:cxnChg chg="add del mod">
          <ac:chgData name="Divyatej Mishra" userId="3bced1b167eae61f" providerId="LiveId" clId="{DDD9C47A-1283-4437-869B-F85459309370}" dt="2023-05-11T10:54:19.295" v="456" actId="11529"/>
          <ac:cxnSpMkLst>
            <pc:docMk/>
            <pc:sldMk cId="0" sldId="274"/>
            <ac:cxnSpMk id="17" creationId="{4411C798-5F30-5135-2890-483E6EA77B2B}"/>
          </ac:cxnSpMkLst>
        </pc:cxnChg>
        <pc:cxnChg chg="add del mod">
          <ac:chgData name="Divyatej Mishra" userId="3bced1b167eae61f" providerId="LiveId" clId="{DDD9C47A-1283-4437-869B-F85459309370}" dt="2023-05-11T10:54:18.749" v="454" actId="11529"/>
          <ac:cxnSpMkLst>
            <pc:docMk/>
            <pc:sldMk cId="0" sldId="274"/>
            <ac:cxnSpMk id="19" creationId="{91CD002C-2865-28BD-54BD-66E708304368}"/>
          </ac:cxnSpMkLst>
        </pc:cxnChg>
        <pc:cxnChg chg="add mod">
          <ac:chgData name="Divyatej Mishra" userId="3bced1b167eae61f" providerId="LiveId" clId="{DDD9C47A-1283-4437-869B-F85459309370}" dt="2023-05-11T11:09:29.829" v="600" actId="164"/>
          <ac:cxnSpMkLst>
            <pc:docMk/>
            <pc:sldMk cId="0" sldId="274"/>
            <ac:cxnSpMk id="21" creationId="{2F05CB8C-C77E-88BC-2E01-E3BBB2EE2756}"/>
          </ac:cxnSpMkLst>
        </pc:cxnChg>
        <pc:cxnChg chg="add del mod">
          <ac:chgData name="Divyatej Mishra" userId="3bced1b167eae61f" providerId="LiveId" clId="{DDD9C47A-1283-4437-869B-F85459309370}" dt="2023-05-11T10:59:57.071" v="529" actId="478"/>
          <ac:cxnSpMkLst>
            <pc:docMk/>
            <pc:sldMk cId="0" sldId="274"/>
            <ac:cxnSpMk id="24" creationId="{6DC7CAC7-0028-722A-0859-E551127FE354}"/>
          </ac:cxnSpMkLst>
        </pc:cxnChg>
        <pc:cxnChg chg="add mod">
          <ac:chgData name="Divyatej Mishra" userId="3bced1b167eae61f" providerId="LiveId" clId="{DDD9C47A-1283-4437-869B-F85459309370}" dt="2023-05-11T11:09:38.683" v="602" actId="164"/>
          <ac:cxnSpMkLst>
            <pc:docMk/>
            <pc:sldMk cId="0" sldId="274"/>
            <ac:cxnSpMk id="26" creationId="{5B20E9F8-DF33-A9AA-C00B-C1F530CFA97E}"/>
          </ac:cxnSpMkLst>
        </pc:cxnChg>
        <pc:cxnChg chg="add del mod">
          <ac:chgData name="Divyatej Mishra" userId="3bced1b167eae61f" providerId="LiveId" clId="{DDD9C47A-1283-4437-869B-F85459309370}" dt="2023-05-11T10:58:36.277" v="514" actId="478"/>
          <ac:cxnSpMkLst>
            <pc:docMk/>
            <pc:sldMk cId="0" sldId="274"/>
            <ac:cxnSpMk id="28" creationId="{7F082E3B-488A-F3A4-EACE-7FA911F08102}"/>
          </ac:cxnSpMkLst>
        </pc:cxnChg>
        <pc:cxnChg chg="add mod">
          <ac:chgData name="Divyatej Mishra" userId="3bced1b167eae61f" providerId="LiveId" clId="{DDD9C47A-1283-4437-869B-F85459309370}" dt="2023-05-11T11:09:35.603" v="601" actId="164"/>
          <ac:cxnSpMkLst>
            <pc:docMk/>
            <pc:sldMk cId="0" sldId="274"/>
            <ac:cxnSpMk id="32" creationId="{1CE65483-65E9-40CE-797E-06BE22AB746D}"/>
          </ac:cxnSpMkLst>
        </pc:cxnChg>
        <pc:cxnChg chg="add del mod">
          <ac:chgData name="Divyatej Mishra" userId="3bced1b167eae61f" providerId="LiveId" clId="{DDD9C47A-1283-4437-869B-F85459309370}" dt="2023-05-11T11:02:25.799" v="555" actId="478"/>
          <ac:cxnSpMkLst>
            <pc:docMk/>
            <pc:sldMk cId="0" sldId="274"/>
            <ac:cxnSpMk id="40" creationId="{BE504C16-6F91-89D6-AC74-AD46F226DD43}"/>
          </ac:cxnSpMkLst>
        </pc:cxnChg>
        <pc:cxnChg chg="add mod">
          <ac:chgData name="Divyatej Mishra" userId="3bced1b167eae61f" providerId="LiveId" clId="{DDD9C47A-1283-4437-869B-F85459309370}" dt="2023-05-11T11:09:53.093" v="603" actId="164"/>
          <ac:cxnSpMkLst>
            <pc:docMk/>
            <pc:sldMk cId="0" sldId="274"/>
            <ac:cxnSpMk id="50" creationId="{B0967D89-F2A5-2BA6-267A-AD1E7B7FCEA8}"/>
          </ac:cxnSpMkLst>
        </pc:cxnChg>
        <pc:cxnChg chg="add mod">
          <ac:chgData name="Divyatej Mishra" userId="3bced1b167eae61f" providerId="LiveId" clId="{DDD9C47A-1283-4437-869B-F85459309370}" dt="2023-05-11T11:09:53.093" v="603" actId="164"/>
          <ac:cxnSpMkLst>
            <pc:docMk/>
            <pc:sldMk cId="0" sldId="274"/>
            <ac:cxnSpMk id="53" creationId="{F7AD5C20-B874-A604-158B-F172B294F2B1}"/>
          </ac:cxnSpMkLst>
        </pc:cxnChg>
        <pc:cxnChg chg="add mod">
          <ac:chgData name="Divyatej Mishra" userId="3bced1b167eae61f" providerId="LiveId" clId="{DDD9C47A-1283-4437-869B-F85459309370}" dt="2023-05-11T11:09:26.124" v="599" actId="164"/>
          <ac:cxnSpMkLst>
            <pc:docMk/>
            <pc:sldMk cId="0" sldId="274"/>
            <ac:cxnSpMk id="61" creationId="{8723EE0A-5AE0-C20F-65C6-B84D5A997B85}"/>
          </ac:cxnSpMkLst>
        </pc:cxnChg>
        <pc:cxnChg chg="add mod">
          <ac:chgData name="Divyatej Mishra" userId="3bced1b167eae61f" providerId="LiveId" clId="{DDD9C47A-1283-4437-869B-F85459309370}" dt="2023-05-11T11:09:26.124" v="599" actId="164"/>
          <ac:cxnSpMkLst>
            <pc:docMk/>
            <pc:sldMk cId="0" sldId="274"/>
            <ac:cxnSpMk id="63" creationId="{A3A9965E-829B-FC8D-B410-D812638FC404}"/>
          </ac:cxnSpMkLst>
        </pc:cxnChg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75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76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77"/>
        </pc:sldMkLst>
      </pc:sldChg>
      <pc:sldChg chg="del ord">
        <pc:chgData name="Divyatej Mishra" userId="3bced1b167eae61f" providerId="LiveId" clId="{DDD9C47A-1283-4437-869B-F85459309370}" dt="2023-05-17T17:41:37.561" v="2841" actId="47"/>
        <pc:sldMkLst>
          <pc:docMk/>
          <pc:sldMk cId="0" sldId="278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79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80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81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82"/>
        </pc:sldMkLst>
      </pc:sldChg>
      <pc:sldChg chg="ord modNotes">
        <pc:chgData name="Divyatej Mishra" userId="3bced1b167eae61f" providerId="LiveId" clId="{DDD9C47A-1283-4437-869B-F85459309370}" dt="2023-05-11T10:49:32.212" v="337"/>
        <pc:sldMkLst>
          <pc:docMk/>
          <pc:sldMk cId="0" sldId="283"/>
        </pc:sldMkLst>
      </pc:sldChg>
      <pc:sldChg chg="del ord">
        <pc:chgData name="Divyatej Mishra" userId="3bced1b167eae61f" providerId="LiveId" clId="{DDD9C47A-1283-4437-869B-F85459309370}" dt="2023-05-17T17:41:37.561" v="2841" actId="47"/>
        <pc:sldMkLst>
          <pc:docMk/>
          <pc:sldMk cId="0" sldId="284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85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86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87"/>
        </pc:sldMkLst>
      </pc:sldChg>
      <pc:sldChg chg="del ord modNotes">
        <pc:chgData name="Divyatej Mishra" userId="3bced1b167eae61f" providerId="LiveId" clId="{DDD9C47A-1283-4437-869B-F85459309370}" dt="2023-05-17T17:41:37.561" v="2841" actId="47"/>
        <pc:sldMkLst>
          <pc:docMk/>
          <pc:sldMk cId="0" sldId="288"/>
        </pc:sldMkLst>
      </pc:sldChg>
      <pc:sldChg chg="del ord">
        <pc:chgData name="Divyatej Mishra" userId="3bced1b167eae61f" providerId="LiveId" clId="{DDD9C47A-1283-4437-869B-F85459309370}" dt="2023-05-17T17:41:37.561" v="2841" actId="47"/>
        <pc:sldMkLst>
          <pc:docMk/>
          <pc:sldMk cId="2447621752" sldId="289"/>
        </pc:sldMkLst>
      </pc:sldChg>
      <pc:sldChg chg="addSp delSp modSp mod ord">
        <pc:chgData name="Divyatej Mishra" userId="3bced1b167eae61f" providerId="LiveId" clId="{DDD9C47A-1283-4437-869B-F85459309370}" dt="2023-05-12T06:44:09.692" v="1810" actId="20577"/>
        <pc:sldMkLst>
          <pc:docMk/>
          <pc:sldMk cId="347511230" sldId="313"/>
        </pc:sldMkLst>
        <pc:spChg chg="add mod">
          <ac:chgData name="Divyatej Mishra" userId="3bced1b167eae61f" providerId="LiveId" clId="{DDD9C47A-1283-4437-869B-F85459309370}" dt="2023-05-12T06:44:09.692" v="1810" actId="20577"/>
          <ac:spMkLst>
            <pc:docMk/>
            <pc:sldMk cId="347511230" sldId="313"/>
            <ac:spMk id="3" creationId="{9739CD57-AD74-9653-08B9-EF675C645D81}"/>
          </ac:spMkLst>
        </pc:spChg>
        <pc:spChg chg="mod">
          <ac:chgData name="Divyatej Mishra" userId="3bced1b167eae61f" providerId="LiveId" clId="{DDD9C47A-1283-4437-869B-F85459309370}" dt="2023-05-11T10:10:02.496" v="6" actId="122"/>
          <ac:spMkLst>
            <pc:docMk/>
            <pc:sldMk cId="347511230" sldId="313"/>
            <ac:spMk id="612" creationId="{00000000-0000-0000-0000-000000000000}"/>
          </ac:spMkLst>
        </pc:spChg>
        <pc:spChg chg="del">
          <ac:chgData name="Divyatej Mishra" userId="3bced1b167eae61f" providerId="LiveId" clId="{DDD9C47A-1283-4437-869B-F85459309370}" dt="2023-05-12T06:43:39.470" v="1781" actId="478"/>
          <ac:spMkLst>
            <pc:docMk/>
            <pc:sldMk cId="347511230" sldId="313"/>
            <ac:spMk id="732" creationId="{00000000-0000-0000-0000-000000000000}"/>
          </ac:spMkLst>
        </pc:spChg>
      </pc:sldChg>
      <pc:sldChg chg="addSp delSp modSp del mod ord">
        <pc:chgData name="Divyatej Mishra" userId="3bced1b167eae61f" providerId="LiveId" clId="{DDD9C47A-1283-4437-869B-F85459309370}" dt="2023-05-17T17:41:37.561" v="2841" actId="47"/>
        <pc:sldMkLst>
          <pc:docMk/>
          <pc:sldMk cId="842447630" sldId="314"/>
        </pc:sldMkLst>
        <pc:spChg chg="mod">
          <ac:chgData name="Divyatej Mishra" userId="3bced1b167eae61f" providerId="LiveId" clId="{DDD9C47A-1283-4437-869B-F85459309370}" dt="2023-05-11T10:11:06.785" v="16"/>
          <ac:spMkLst>
            <pc:docMk/>
            <pc:sldMk cId="842447630" sldId="314"/>
            <ac:spMk id="3" creationId="{4294B133-A53C-0529-9453-4EF2D59BC345}"/>
          </ac:spMkLst>
        </pc:spChg>
        <pc:spChg chg="mod">
          <ac:chgData name="Divyatej Mishra" userId="3bced1b167eae61f" providerId="LiveId" clId="{DDD9C47A-1283-4437-869B-F85459309370}" dt="2023-05-11T10:11:06.785" v="16"/>
          <ac:spMkLst>
            <pc:docMk/>
            <pc:sldMk cId="842447630" sldId="314"/>
            <ac:spMk id="4" creationId="{FF6BAB48-C3DB-978F-F675-B0575EFA0E02}"/>
          </ac:spMkLst>
        </pc:spChg>
        <pc:spChg chg="mod">
          <ac:chgData name="Divyatej Mishra" userId="3bced1b167eae61f" providerId="LiveId" clId="{DDD9C47A-1283-4437-869B-F85459309370}" dt="2023-05-11T10:11:06.785" v="16"/>
          <ac:spMkLst>
            <pc:docMk/>
            <pc:sldMk cId="842447630" sldId="314"/>
            <ac:spMk id="6" creationId="{E6FE0FD2-9100-0D1F-06CC-B92FE85BED3D}"/>
          </ac:spMkLst>
        </pc:spChg>
        <pc:spChg chg="mod">
          <ac:chgData name="Divyatej Mishra" userId="3bced1b167eae61f" providerId="LiveId" clId="{DDD9C47A-1283-4437-869B-F85459309370}" dt="2023-05-11T10:11:06.785" v="16"/>
          <ac:spMkLst>
            <pc:docMk/>
            <pc:sldMk cId="842447630" sldId="314"/>
            <ac:spMk id="7" creationId="{1F8E36E6-A37A-A2C0-2702-7416C7012477}"/>
          </ac:spMkLst>
        </pc:spChg>
        <pc:spChg chg="mod">
          <ac:chgData name="Divyatej Mishra" userId="3bced1b167eae61f" providerId="LiveId" clId="{DDD9C47A-1283-4437-869B-F85459309370}" dt="2023-05-11T10:11:06.785" v="16"/>
          <ac:spMkLst>
            <pc:docMk/>
            <pc:sldMk cId="842447630" sldId="314"/>
            <ac:spMk id="9" creationId="{7D754B5B-638D-B535-2474-2C220D707144}"/>
          </ac:spMkLst>
        </pc:spChg>
        <pc:spChg chg="mod">
          <ac:chgData name="Divyatej Mishra" userId="3bced1b167eae61f" providerId="LiveId" clId="{DDD9C47A-1283-4437-869B-F85459309370}" dt="2023-05-11T10:11:06.785" v="16"/>
          <ac:spMkLst>
            <pc:docMk/>
            <pc:sldMk cId="842447630" sldId="314"/>
            <ac:spMk id="10" creationId="{52D50400-47AA-7488-F18A-130656B17E6E}"/>
          </ac:spMkLst>
        </pc:spChg>
        <pc:spChg chg="mod">
          <ac:chgData name="Divyatej Mishra" userId="3bced1b167eae61f" providerId="LiveId" clId="{DDD9C47A-1283-4437-869B-F85459309370}" dt="2023-05-11T10:11:06.785" v="16"/>
          <ac:spMkLst>
            <pc:docMk/>
            <pc:sldMk cId="842447630" sldId="314"/>
            <ac:spMk id="12" creationId="{90D60C7C-DF13-47E8-22E3-F46A1FD747AD}"/>
          </ac:spMkLst>
        </pc:spChg>
        <pc:spChg chg="mod">
          <ac:chgData name="Divyatej Mishra" userId="3bced1b167eae61f" providerId="LiveId" clId="{DDD9C47A-1283-4437-869B-F85459309370}" dt="2023-05-11T10:11:06.785" v="16"/>
          <ac:spMkLst>
            <pc:docMk/>
            <pc:sldMk cId="842447630" sldId="314"/>
            <ac:spMk id="13" creationId="{DA00DE7F-5A4D-0320-3BEE-CBEFA9273D35}"/>
          </ac:spMkLst>
        </pc:spChg>
        <pc:grpChg chg="add mod">
          <ac:chgData name="Divyatej Mishra" userId="3bced1b167eae61f" providerId="LiveId" clId="{DDD9C47A-1283-4437-869B-F85459309370}" dt="2023-05-11T10:11:06.785" v="16"/>
          <ac:grpSpMkLst>
            <pc:docMk/>
            <pc:sldMk cId="842447630" sldId="314"/>
            <ac:grpSpMk id="2" creationId="{AF1ED78D-7A25-05B1-6EA1-C5AE4D9C2E84}"/>
          </ac:grpSpMkLst>
        </pc:grpChg>
        <pc:grpChg chg="add mod">
          <ac:chgData name="Divyatej Mishra" userId="3bced1b167eae61f" providerId="LiveId" clId="{DDD9C47A-1283-4437-869B-F85459309370}" dt="2023-05-11T10:11:06.785" v="16"/>
          <ac:grpSpMkLst>
            <pc:docMk/>
            <pc:sldMk cId="842447630" sldId="314"/>
            <ac:grpSpMk id="5" creationId="{58B80C80-B91F-D00F-F969-C6118E72B6F8}"/>
          </ac:grpSpMkLst>
        </pc:grpChg>
        <pc:grpChg chg="add mod">
          <ac:chgData name="Divyatej Mishra" userId="3bced1b167eae61f" providerId="LiveId" clId="{DDD9C47A-1283-4437-869B-F85459309370}" dt="2023-05-11T10:11:06.785" v="16"/>
          <ac:grpSpMkLst>
            <pc:docMk/>
            <pc:sldMk cId="842447630" sldId="314"/>
            <ac:grpSpMk id="8" creationId="{C6185961-88CD-14E7-08ED-89AA0795D03A}"/>
          </ac:grpSpMkLst>
        </pc:grpChg>
        <pc:grpChg chg="add mod">
          <ac:chgData name="Divyatej Mishra" userId="3bced1b167eae61f" providerId="LiveId" clId="{DDD9C47A-1283-4437-869B-F85459309370}" dt="2023-05-11T10:11:06.785" v="16"/>
          <ac:grpSpMkLst>
            <pc:docMk/>
            <pc:sldMk cId="842447630" sldId="314"/>
            <ac:grpSpMk id="11" creationId="{686C2A34-E895-0CF4-1B4A-0AE78CF461D3}"/>
          </ac:grpSpMkLst>
        </pc:grpChg>
        <pc:grpChg chg="add del">
          <ac:chgData name="Divyatej Mishra" userId="3bced1b167eae61f" providerId="LiveId" clId="{DDD9C47A-1283-4437-869B-F85459309370}" dt="2023-05-11T10:11:02.766" v="14" actId="478"/>
          <ac:grpSpMkLst>
            <pc:docMk/>
            <pc:sldMk cId="842447630" sldId="314"/>
            <ac:grpSpMk id="21" creationId="{8B97CA69-60B6-449D-AD62-36A9C8264440}"/>
          </ac:grpSpMkLst>
        </pc:grpChg>
        <pc:grpChg chg="add del">
          <ac:chgData name="Divyatej Mishra" userId="3bced1b167eae61f" providerId="LiveId" clId="{DDD9C47A-1283-4437-869B-F85459309370}" dt="2023-05-11T10:11:02.766" v="14" actId="478"/>
          <ac:grpSpMkLst>
            <pc:docMk/>
            <pc:sldMk cId="842447630" sldId="314"/>
            <ac:grpSpMk id="24" creationId="{9C7DE1FB-34B7-4498-965F-AB9CD801B2A1}"/>
          </ac:grpSpMkLst>
        </pc:grpChg>
        <pc:grpChg chg="add del">
          <ac:chgData name="Divyatej Mishra" userId="3bced1b167eae61f" providerId="LiveId" clId="{DDD9C47A-1283-4437-869B-F85459309370}" dt="2023-05-11T10:11:02.766" v="14" actId="478"/>
          <ac:grpSpMkLst>
            <pc:docMk/>
            <pc:sldMk cId="842447630" sldId="314"/>
            <ac:grpSpMk id="27" creationId="{C33591EF-4D10-472B-B454-6D7CDDD11DB7}"/>
          </ac:grpSpMkLst>
        </pc:grpChg>
        <pc:grpChg chg="add del">
          <ac:chgData name="Divyatej Mishra" userId="3bced1b167eae61f" providerId="LiveId" clId="{DDD9C47A-1283-4437-869B-F85459309370}" dt="2023-05-11T10:11:02.766" v="14" actId="478"/>
          <ac:grpSpMkLst>
            <pc:docMk/>
            <pc:sldMk cId="842447630" sldId="314"/>
            <ac:grpSpMk id="30" creationId="{A204DA3B-A91B-4200-A658-32901E8A24AE}"/>
          </ac:grpSpMkLst>
        </pc:grpChg>
        <pc:picChg chg="mod">
          <ac:chgData name="Divyatej Mishra" userId="3bced1b167eae61f" providerId="LiveId" clId="{DDD9C47A-1283-4437-869B-F85459309370}" dt="2023-05-11T10:11:02.375" v="13" actId="1076"/>
          <ac:picMkLst>
            <pc:docMk/>
            <pc:sldMk cId="842447630" sldId="314"/>
            <ac:picMk id="58" creationId="{DE9B0BC5-1B48-4815-AF25-EAA98360A5E8}"/>
          </ac:picMkLst>
        </pc:picChg>
        <pc:cxnChg chg="add mod">
          <ac:chgData name="Divyatej Mishra" userId="3bced1b167eae61f" providerId="LiveId" clId="{DDD9C47A-1283-4437-869B-F85459309370}" dt="2023-05-11T10:11:06.785" v="16"/>
          <ac:cxnSpMkLst>
            <pc:docMk/>
            <pc:sldMk cId="842447630" sldId="314"/>
            <ac:cxnSpMk id="14" creationId="{8814109F-CE7B-03F7-B2EC-CCC5B20E8CFA}"/>
          </ac:cxnSpMkLst>
        </pc:cxnChg>
        <pc:cxnChg chg="add mod">
          <ac:chgData name="Divyatej Mishra" userId="3bced1b167eae61f" providerId="LiveId" clId="{DDD9C47A-1283-4437-869B-F85459309370}" dt="2023-05-11T10:11:06.785" v="16"/>
          <ac:cxnSpMkLst>
            <pc:docMk/>
            <pc:sldMk cId="842447630" sldId="314"/>
            <ac:cxnSpMk id="15" creationId="{904627BC-6C34-44DA-7EFF-70139D22571D}"/>
          </ac:cxnSpMkLst>
        </pc:cxnChg>
        <pc:cxnChg chg="add mod">
          <ac:chgData name="Divyatej Mishra" userId="3bced1b167eae61f" providerId="LiveId" clId="{DDD9C47A-1283-4437-869B-F85459309370}" dt="2023-05-11T10:11:06.785" v="16"/>
          <ac:cxnSpMkLst>
            <pc:docMk/>
            <pc:sldMk cId="842447630" sldId="314"/>
            <ac:cxnSpMk id="16" creationId="{552D6501-2534-7BD0-20CF-196FC7EC0CA3}"/>
          </ac:cxnSpMkLst>
        </pc:cxnChg>
        <pc:cxnChg chg="add mod">
          <ac:chgData name="Divyatej Mishra" userId="3bced1b167eae61f" providerId="LiveId" clId="{DDD9C47A-1283-4437-869B-F85459309370}" dt="2023-05-11T10:11:06.785" v="16"/>
          <ac:cxnSpMkLst>
            <pc:docMk/>
            <pc:sldMk cId="842447630" sldId="314"/>
            <ac:cxnSpMk id="17" creationId="{6201BD5C-DFE9-4DC0-5F8B-D6CB7303389E}"/>
          </ac:cxnSpMkLst>
        </pc:cxnChg>
        <pc:cxnChg chg="add del">
          <ac:chgData name="Divyatej Mishra" userId="3bced1b167eae61f" providerId="LiveId" clId="{DDD9C47A-1283-4437-869B-F85459309370}" dt="2023-05-11T10:11:02.766" v="14" actId="478"/>
          <ac:cxnSpMkLst>
            <pc:docMk/>
            <pc:sldMk cId="842447630" sldId="314"/>
            <ac:cxnSpMk id="33" creationId="{AB98D395-61A5-45C4-BDAA-7AF3110CC1FA}"/>
          </ac:cxnSpMkLst>
        </pc:cxnChg>
        <pc:cxnChg chg="add del">
          <ac:chgData name="Divyatej Mishra" userId="3bced1b167eae61f" providerId="LiveId" clId="{DDD9C47A-1283-4437-869B-F85459309370}" dt="2023-05-11T10:11:02.766" v="14" actId="478"/>
          <ac:cxnSpMkLst>
            <pc:docMk/>
            <pc:sldMk cId="842447630" sldId="314"/>
            <ac:cxnSpMk id="34" creationId="{277BA7C4-0D52-4561-93CD-4E13B8331488}"/>
          </ac:cxnSpMkLst>
        </pc:cxnChg>
        <pc:cxnChg chg="add del">
          <ac:chgData name="Divyatej Mishra" userId="3bced1b167eae61f" providerId="LiveId" clId="{DDD9C47A-1283-4437-869B-F85459309370}" dt="2023-05-11T10:11:02.766" v="14" actId="478"/>
          <ac:cxnSpMkLst>
            <pc:docMk/>
            <pc:sldMk cId="842447630" sldId="314"/>
            <ac:cxnSpMk id="35" creationId="{CB6EA9C9-4EF6-43A0-A781-27200E87AB65}"/>
          </ac:cxnSpMkLst>
        </pc:cxnChg>
        <pc:cxnChg chg="add del">
          <ac:chgData name="Divyatej Mishra" userId="3bced1b167eae61f" providerId="LiveId" clId="{DDD9C47A-1283-4437-869B-F85459309370}" dt="2023-05-11T10:11:02.766" v="14" actId="478"/>
          <ac:cxnSpMkLst>
            <pc:docMk/>
            <pc:sldMk cId="842447630" sldId="314"/>
            <ac:cxnSpMk id="36" creationId="{2D7AE298-2D78-44A3-A7F7-E3C12F09B731}"/>
          </ac:cxnSpMkLst>
        </pc:cxnChg>
      </pc:sldChg>
      <pc:sldChg chg="addSp delSp modSp add del mod ord">
        <pc:chgData name="Divyatej Mishra" userId="3bced1b167eae61f" providerId="LiveId" clId="{DDD9C47A-1283-4437-869B-F85459309370}" dt="2023-05-17T17:41:37.561" v="2841" actId="47"/>
        <pc:sldMkLst>
          <pc:docMk/>
          <pc:sldMk cId="2177960301" sldId="315"/>
        </pc:sldMkLst>
        <pc:spChg chg="add mod">
          <ac:chgData name="Divyatej Mishra" userId="3bced1b167eae61f" providerId="LiveId" clId="{DDD9C47A-1283-4437-869B-F85459309370}" dt="2023-05-11T10:35:59.910" v="168" actId="1076"/>
          <ac:spMkLst>
            <pc:docMk/>
            <pc:sldMk cId="2177960301" sldId="315"/>
            <ac:spMk id="6" creationId="{3AAFA3CE-FF55-2BD6-21F6-44571BBA686B}"/>
          </ac:spMkLst>
        </pc:spChg>
        <pc:spChg chg="add mod">
          <ac:chgData name="Divyatej Mishra" userId="3bced1b167eae61f" providerId="LiveId" clId="{DDD9C47A-1283-4437-869B-F85459309370}" dt="2023-05-11T10:35:59.910" v="168" actId="1076"/>
          <ac:spMkLst>
            <pc:docMk/>
            <pc:sldMk cId="2177960301" sldId="315"/>
            <ac:spMk id="7" creationId="{2223498A-E218-1708-7CC2-E174BA863DBF}"/>
          </ac:spMkLst>
        </pc:spChg>
        <pc:spChg chg="add mod">
          <ac:chgData name="Divyatej Mishra" userId="3bced1b167eae61f" providerId="LiveId" clId="{DDD9C47A-1283-4437-869B-F85459309370}" dt="2023-05-11T10:35:59.910" v="168" actId="1076"/>
          <ac:spMkLst>
            <pc:docMk/>
            <pc:sldMk cId="2177960301" sldId="315"/>
            <ac:spMk id="8" creationId="{2540395E-F3D7-FC65-120A-3DD467D9AECE}"/>
          </ac:spMkLst>
        </pc:spChg>
        <pc:spChg chg="add mod">
          <ac:chgData name="Divyatej Mishra" userId="3bced1b167eae61f" providerId="LiveId" clId="{DDD9C47A-1283-4437-869B-F85459309370}" dt="2023-05-11T10:35:59.910" v="168" actId="1076"/>
          <ac:spMkLst>
            <pc:docMk/>
            <pc:sldMk cId="2177960301" sldId="315"/>
            <ac:spMk id="9" creationId="{5BB35D15-ABD3-04EC-CC5C-60F0B3D4FAEB}"/>
          </ac:spMkLst>
        </pc:spChg>
        <pc:spChg chg="add mod">
          <ac:chgData name="Divyatej Mishra" userId="3bced1b167eae61f" providerId="LiveId" clId="{DDD9C47A-1283-4437-869B-F85459309370}" dt="2023-05-11T10:38:03.100" v="176" actId="207"/>
          <ac:spMkLst>
            <pc:docMk/>
            <pc:sldMk cId="2177960301" sldId="315"/>
            <ac:spMk id="10" creationId="{68ED6FF5-9AEA-60EA-8565-ED0754F242A7}"/>
          </ac:spMkLst>
        </pc:spChg>
        <pc:spChg chg="mod">
          <ac:chgData name="Divyatej Mishra" userId="3bced1b167eae61f" providerId="LiveId" clId="{DDD9C47A-1283-4437-869B-F85459309370}" dt="2023-05-11T10:36:36.044" v="170" actId="1076"/>
          <ac:spMkLst>
            <pc:docMk/>
            <pc:sldMk cId="2177960301" sldId="315"/>
            <ac:spMk id="40" creationId="{F02D2132-C6E8-4808-996C-A18858CA323B}"/>
          </ac:spMkLst>
        </pc:spChg>
        <pc:grpChg chg="del mod">
          <ac:chgData name="Divyatej Mishra" userId="3bced1b167eae61f" providerId="LiveId" clId="{DDD9C47A-1283-4437-869B-F85459309370}" dt="2023-05-11T10:30:10.855" v="28" actId="478"/>
          <ac:grpSpMkLst>
            <pc:docMk/>
            <pc:sldMk cId="2177960301" sldId="315"/>
            <ac:grpSpMk id="21" creationId="{8B97CA69-60B6-449D-AD62-36A9C8264440}"/>
          </ac:grpSpMkLst>
        </pc:grpChg>
        <pc:grpChg chg="del mod">
          <ac:chgData name="Divyatej Mishra" userId="3bced1b167eae61f" providerId="LiveId" clId="{DDD9C47A-1283-4437-869B-F85459309370}" dt="2023-05-11T10:30:15.731" v="29" actId="478"/>
          <ac:grpSpMkLst>
            <pc:docMk/>
            <pc:sldMk cId="2177960301" sldId="315"/>
            <ac:grpSpMk id="24" creationId="{9C7DE1FB-34B7-4498-965F-AB9CD801B2A1}"/>
          </ac:grpSpMkLst>
        </pc:grpChg>
        <pc:grpChg chg="del mod">
          <ac:chgData name="Divyatej Mishra" userId="3bced1b167eae61f" providerId="LiveId" clId="{DDD9C47A-1283-4437-869B-F85459309370}" dt="2023-05-11T10:30:15.731" v="29" actId="478"/>
          <ac:grpSpMkLst>
            <pc:docMk/>
            <pc:sldMk cId="2177960301" sldId="315"/>
            <ac:grpSpMk id="27" creationId="{C33591EF-4D10-472B-B454-6D7CDDD11DB7}"/>
          </ac:grpSpMkLst>
        </pc:grpChg>
        <pc:grpChg chg="del mod">
          <ac:chgData name="Divyatej Mishra" userId="3bced1b167eae61f" providerId="LiveId" clId="{DDD9C47A-1283-4437-869B-F85459309370}" dt="2023-05-11T10:30:15.731" v="29" actId="478"/>
          <ac:grpSpMkLst>
            <pc:docMk/>
            <pc:sldMk cId="2177960301" sldId="315"/>
            <ac:grpSpMk id="30" creationId="{A204DA3B-A91B-4200-A658-32901E8A24AE}"/>
          </ac:grpSpMkLst>
        </pc:grpChg>
        <pc:picChg chg="add del mod modCrop">
          <ac:chgData name="Divyatej Mishra" userId="3bced1b167eae61f" providerId="LiveId" clId="{DDD9C47A-1283-4437-869B-F85459309370}" dt="2023-05-11T10:30:31.838" v="33" actId="1076"/>
          <ac:picMkLst>
            <pc:docMk/>
            <pc:sldMk cId="2177960301" sldId="315"/>
            <ac:picMk id="58" creationId="{DE9B0BC5-1B48-4815-AF25-EAA98360A5E8}"/>
          </ac:picMkLst>
        </pc:picChg>
        <pc:cxnChg chg="del mod">
          <ac:chgData name="Divyatej Mishra" userId="3bced1b167eae61f" providerId="LiveId" clId="{DDD9C47A-1283-4437-869B-F85459309370}" dt="2023-05-11T10:30:15.731" v="29" actId="478"/>
          <ac:cxnSpMkLst>
            <pc:docMk/>
            <pc:sldMk cId="2177960301" sldId="315"/>
            <ac:cxnSpMk id="33" creationId="{AB98D395-61A5-45C4-BDAA-7AF3110CC1FA}"/>
          </ac:cxnSpMkLst>
        </pc:cxnChg>
        <pc:cxnChg chg="del mod">
          <ac:chgData name="Divyatej Mishra" userId="3bced1b167eae61f" providerId="LiveId" clId="{DDD9C47A-1283-4437-869B-F85459309370}" dt="2023-05-11T10:30:15.731" v="29" actId="478"/>
          <ac:cxnSpMkLst>
            <pc:docMk/>
            <pc:sldMk cId="2177960301" sldId="315"/>
            <ac:cxnSpMk id="34" creationId="{277BA7C4-0D52-4561-93CD-4E13B8331488}"/>
          </ac:cxnSpMkLst>
        </pc:cxnChg>
        <pc:cxnChg chg="del mod">
          <ac:chgData name="Divyatej Mishra" userId="3bced1b167eae61f" providerId="LiveId" clId="{DDD9C47A-1283-4437-869B-F85459309370}" dt="2023-05-11T10:30:15.731" v="29" actId="478"/>
          <ac:cxnSpMkLst>
            <pc:docMk/>
            <pc:sldMk cId="2177960301" sldId="315"/>
            <ac:cxnSpMk id="35" creationId="{CB6EA9C9-4EF6-43A0-A781-27200E87AB65}"/>
          </ac:cxnSpMkLst>
        </pc:cxnChg>
        <pc:cxnChg chg="del mod">
          <ac:chgData name="Divyatej Mishra" userId="3bced1b167eae61f" providerId="LiveId" clId="{DDD9C47A-1283-4437-869B-F85459309370}" dt="2023-05-11T10:30:15.731" v="29" actId="478"/>
          <ac:cxnSpMkLst>
            <pc:docMk/>
            <pc:sldMk cId="2177960301" sldId="315"/>
            <ac:cxnSpMk id="36" creationId="{2D7AE298-2D78-44A3-A7F7-E3C12F09B731}"/>
          </ac:cxnSpMkLst>
        </pc:cxnChg>
      </pc:sldChg>
      <pc:sldChg chg="modSp add del mod ord">
        <pc:chgData name="Divyatej Mishra" userId="3bced1b167eae61f" providerId="LiveId" clId="{DDD9C47A-1283-4437-869B-F85459309370}" dt="2023-05-17T17:41:37.561" v="2841" actId="47"/>
        <pc:sldMkLst>
          <pc:docMk/>
          <pc:sldMk cId="1854330132" sldId="316"/>
        </pc:sldMkLst>
        <pc:spChg chg="mod">
          <ac:chgData name="Divyatej Mishra" userId="3bced1b167eae61f" providerId="LiveId" clId="{DDD9C47A-1283-4437-869B-F85459309370}" dt="2023-05-11T10:50:13.249" v="371" actId="1076"/>
          <ac:spMkLst>
            <pc:docMk/>
            <pc:sldMk cId="1854330132" sldId="316"/>
            <ac:spMk id="10" creationId="{68ED6FF5-9AEA-60EA-8565-ED0754F242A7}"/>
          </ac:spMkLst>
        </pc:spChg>
      </pc:sldChg>
      <pc:sldChg chg="add del ord">
        <pc:chgData name="Divyatej Mishra" userId="3bced1b167eae61f" providerId="LiveId" clId="{DDD9C47A-1283-4437-869B-F85459309370}" dt="2023-05-17T17:41:37.561" v="2841" actId="47"/>
        <pc:sldMkLst>
          <pc:docMk/>
          <pc:sldMk cId="287846435" sldId="317"/>
        </pc:sldMkLst>
      </pc:sldChg>
      <pc:sldChg chg="addSp delSp modSp new mod">
        <pc:chgData name="Divyatej Mishra" userId="3bced1b167eae61f" providerId="LiveId" clId="{DDD9C47A-1283-4437-869B-F85459309370}" dt="2023-05-12T09:20:59.294" v="2016" actId="20577"/>
        <pc:sldMkLst>
          <pc:docMk/>
          <pc:sldMk cId="3378925281" sldId="318"/>
        </pc:sldMkLst>
        <pc:spChg chg="add mod">
          <ac:chgData name="Divyatej Mishra" userId="3bced1b167eae61f" providerId="LiveId" clId="{DDD9C47A-1283-4437-869B-F85459309370}" dt="2023-05-12T09:20:59.294" v="2016" actId="20577"/>
          <ac:spMkLst>
            <pc:docMk/>
            <pc:sldMk cId="3378925281" sldId="318"/>
            <ac:spMk id="2" creationId="{EE619B2B-1E59-ACBE-30A9-D2C5AED90951}"/>
          </ac:spMkLst>
        </pc:spChg>
        <pc:spChg chg="add mod">
          <ac:chgData name="Divyatej Mishra" userId="3bced1b167eae61f" providerId="LiveId" clId="{DDD9C47A-1283-4437-869B-F85459309370}" dt="2023-05-11T11:56:27.639" v="1156" actId="1076"/>
          <ac:spMkLst>
            <pc:docMk/>
            <pc:sldMk cId="3378925281" sldId="318"/>
            <ac:spMk id="3" creationId="{E31002B5-EE24-D5DF-E7E6-EEF8945C8800}"/>
          </ac:spMkLst>
        </pc:spChg>
        <pc:spChg chg="add del mod">
          <ac:chgData name="Divyatej Mishra" userId="3bced1b167eae61f" providerId="LiveId" clId="{DDD9C47A-1283-4437-869B-F85459309370}" dt="2023-05-11T11:16:09.503" v="665" actId="478"/>
          <ac:spMkLst>
            <pc:docMk/>
            <pc:sldMk cId="3378925281" sldId="318"/>
            <ac:spMk id="4" creationId="{E5BDF7F6-7FB9-BB58-EAC0-F5806094BB26}"/>
          </ac:spMkLst>
        </pc:spChg>
        <pc:spChg chg="add mod">
          <ac:chgData name="Divyatej Mishra" userId="3bced1b167eae61f" providerId="LiveId" clId="{DDD9C47A-1283-4437-869B-F85459309370}" dt="2023-05-11T11:22:56.174" v="789" actId="164"/>
          <ac:spMkLst>
            <pc:docMk/>
            <pc:sldMk cId="3378925281" sldId="318"/>
            <ac:spMk id="5" creationId="{53BC1842-EE02-AB5A-2642-B267E37D5025}"/>
          </ac:spMkLst>
        </pc:spChg>
        <pc:spChg chg="add mod">
          <ac:chgData name="Divyatej Mishra" userId="3bced1b167eae61f" providerId="LiveId" clId="{DDD9C47A-1283-4437-869B-F85459309370}" dt="2023-05-11T11:34:13.713" v="943" actId="207"/>
          <ac:spMkLst>
            <pc:docMk/>
            <pc:sldMk cId="3378925281" sldId="318"/>
            <ac:spMk id="6" creationId="{1318E250-731D-FDEE-2E33-431F66D0759C}"/>
          </ac:spMkLst>
        </pc:spChg>
        <pc:spChg chg="add mod">
          <ac:chgData name="Divyatej Mishra" userId="3bced1b167eae61f" providerId="LiveId" clId="{DDD9C47A-1283-4437-869B-F85459309370}" dt="2023-05-11T11:22:56.174" v="789" actId="164"/>
          <ac:spMkLst>
            <pc:docMk/>
            <pc:sldMk cId="3378925281" sldId="318"/>
            <ac:spMk id="7" creationId="{CB3C9CBC-7F85-20E4-F177-B74CB389D546}"/>
          </ac:spMkLst>
        </pc:spChg>
        <pc:spChg chg="add mod">
          <ac:chgData name="Divyatej Mishra" userId="3bced1b167eae61f" providerId="LiveId" clId="{DDD9C47A-1283-4437-869B-F85459309370}" dt="2023-05-11T11:22:56.174" v="789" actId="164"/>
          <ac:spMkLst>
            <pc:docMk/>
            <pc:sldMk cId="3378925281" sldId="318"/>
            <ac:spMk id="8" creationId="{310FB7E2-6E91-E22C-6662-1D402C954843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23" creationId="{4B8C1D8A-C192-960B-5B3A-E89911A17FCF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24" creationId="{D88B7229-046B-0D3B-E80D-9FA537282FEA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25" creationId="{6FEF8802-01C0-9683-768E-ABD0C0486E32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27" creationId="{5436CA62-9DC8-4425-321F-C97CCF4447CF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28" creationId="{BEF85B5F-0031-EC48-28B6-0F6788E8E164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29" creationId="{F99910CF-ACE2-1585-2D84-082D471868C3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31" creationId="{A8F02635-717C-63BB-9166-5E8BC710E591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32" creationId="{C1DC49CC-1FBC-0A2F-03CB-8F81F963C70A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33" creationId="{B84EC1F3-6E9C-D00F-24CD-AF9BB09F1E6C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35" creationId="{488067CC-5515-FF1F-B666-39C7C3FC62A9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36" creationId="{4C39AF79-EE85-2366-F9CC-E9D4A0C41B4A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37" creationId="{93B60B03-1FF4-E7AB-280B-9D7826CA8DBB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39" creationId="{7DDA1FF3-6E17-5155-05DB-4138D2ACBAE3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40" creationId="{F8288657-AD12-9437-E46B-CC0245520E40}"/>
          </ac:spMkLst>
        </pc:spChg>
        <pc:spChg chg="mod">
          <ac:chgData name="Divyatej Mishra" userId="3bced1b167eae61f" providerId="LiveId" clId="{DDD9C47A-1283-4437-869B-F85459309370}" dt="2023-05-11T11:26:47.287" v="798"/>
          <ac:spMkLst>
            <pc:docMk/>
            <pc:sldMk cId="3378925281" sldId="318"/>
            <ac:spMk id="41" creationId="{01CDEBE6-D7BB-6CCC-7F92-AA9F1A07DC70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43" creationId="{7ED1418D-AA95-7582-61E4-B969C41D28FB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44" creationId="{45294645-D938-9F26-2F77-F9E4883CE6E3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45" creationId="{DE039DB6-EB55-3B86-56EC-6CDD0474D331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47" creationId="{78F77BF5-8F83-7200-5BAC-1A1A2CB7A1CD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48" creationId="{AED08A13-5776-719C-CFD6-8BD08A61D638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49" creationId="{9CAC7E3E-F6B7-DB7D-E740-523C836A77A8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51" creationId="{248B785C-1514-2BE3-E9D2-A300E73287ED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52" creationId="{7DBEF9B9-8DC7-7A8B-3FF6-ABE53D1F1D05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53" creationId="{63B24BB6-E035-4CBB-A87D-454DCA90BA35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55" creationId="{0E956075-98CE-0E86-82EE-3CB766C56190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56" creationId="{9DE365A0-F39F-32E1-3066-42C3BFF61F63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57" creationId="{A4418C68-24BF-B034-258C-65878055D20F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59" creationId="{14ECD1D3-D3F9-C97A-BDCB-0BD77E04F4DF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60" creationId="{1A3D63BC-2EA8-523F-E4F5-C1F122D3BB53}"/>
          </ac:spMkLst>
        </pc:spChg>
        <pc:spChg chg="mod">
          <ac:chgData name="Divyatej Mishra" userId="3bced1b167eae61f" providerId="LiveId" clId="{DDD9C47A-1283-4437-869B-F85459309370}" dt="2023-05-11T11:26:53.403" v="800"/>
          <ac:spMkLst>
            <pc:docMk/>
            <pc:sldMk cId="3378925281" sldId="318"/>
            <ac:spMk id="61" creationId="{24F34EEC-23C8-77A9-4EE8-6636B600F8FF}"/>
          </ac:spMkLst>
        </pc:spChg>
        <pc:spChg chg="add mod">
          <ac:chgData name="Divyatej Mishra" userId="3bced1b167eae61f" providerId="LiveId" clId="{DDD9C47A-1283-4437-869B-F85459309370}" dt="2023-05-11T11:33:28.517" v="941" actId="164"/>
          <ac:spMkLst>
            <pc:docMk/>
            <pc:sldMk cId="3378925281" sldId="318"/>
            <ac:spMk id="63" creationId="{F1F8185A-E134-E839-81DA-BA76ED66C758}"/>
          </ac:spMkLst>
        </pc:spChg>
        <pc:spChg chg="add mod">
          <ac:chgData name="Divyatej Mishra" userId="3bced1b167eae61f" providerId="LiveId" clId="{DDD9C47A-1283-4437-869B-F85459309370}" dt="2023-05-11T11:33:28.517" v="941" actId="164"/>
          <ac:spMkLst>
            <pc:docMk/>
            <pc:sldMk cId="3378925281" sldId="318"/>
            <ac:spMk id="64" creationId="{167572EA-1388-BFE8-2382-256C463E8C6D}"/>
          </ac:spMkLst>
        </pc:spChg>
        <pc:spChg chg="add mod">
          <ac:chgData name="Divyatej Mishra" userId="3bced1b167eae61f" providerId="LiveId" clId="{DDD9C47A-1283-4437-869B-F85459309370}" dt="2023-05-11T11:33:28.517" v="941" actId="164"/>
          <ac:spMkLst>
            <pc:docMk/>
            <pc:sldMk cId="3378925281" sldId="318"/>
            <ac:spMk id="65" creationId="{9074895A-BFC2-FDC5-074D-96D3E70258C4}"/>
          </ac:spMkLst>
        </pc:spChg>
        <pc:spChg chg="add mod">
          <ac:chgData name="Divyatej Mishra" userId="3bced1b167eae61f" providerId="LiveId" clId="{DDD9C47A-1283-4437-869B-F85459309370}" dt="2023-05-11T11:33:28.517" v="941" actId="164"/>
          <ac:spMkLst>
            <pc:docMk/>
            <pc:sldMk cId="3378925281" sldId="318"/>
            <ac:spMk id="66" creationId="{38BFB84D-4E2D-23A7-4824-393E8C857387}"/>
          </ac:spMkLst>
        </pc:spChg>
        <pc:spChg chg="add mod">
          <ac:chgData name="Divyatej Mishra" userId="3bced1b167eae61f" providerId="LiveId" clId="{DDD9C47A-1283-4437-869B-F85459309370}" dt="2023-05-11T11:33:28.517" v="941" actId="164"/>
          <ac:spMkLst>
            <pc:docMk/>
            <pc:sldMk cId="3378925281" sldId="318"/>
            <ac:spMk id="67" creationId="{4D94C12E-18EB-CA0A-6FBD-2E5B8B415072}"/>
          </ac:spMkLst>
        </pc:spChg>
        <pc:grpChg chg="add mod">
          <ac:chgData name="Divyatej Mishra" userId="3bced1b167eae61f" providerId="LiveId" clId="{DDD9C47A-1283-4437-869B-F85459309370}" dt="2023-05-11T11:55:10.574" v="1128" actId="1076"/>
          <ac:grpSpMkLst>
            <pc:docMk/>
            <pc:sldMk cId="3378925281" sldId="318"/>
            <ac:grpSpMk id="20" creationId="{515E57C9-BB85-EC1C-BD7D-4E8DC42AF1EE}"/>
          </ac:grpSpMkLst>
        </pc:grpChg>
        <pc:grpChg chg="add del mod">
          <ac:chgData name="Divyatej Mishra" userId="3bced1b167eae61f" providerId="LiveId" clId="{DDD9C47A-1283-4437-869B-F85459309370}" dt="2023-05-11T11:26:48.600" v="799"/>
          <ac:grpSpMkLst>
            <pc:docMk/>
            <pc:sldMk cId="3378925281" sldId="318"/>
            <ac:grpSpMk id="22" creationId="{3069D9F9-D30F-5970-835C-21B93BC72468}"/>
          </ac:grpSpMkLst>
        </pc:grpChg>
        <pc:grpChg chg="add del mod">
          <ac:chgData name="Divyatej Mishra" userId="3bced1b167eae61f" providerId="LiveId" clId="{DDD9C47A-1283-4437-869B-F85459309370}" dt="2023-05-11T11:26:48.600" v="799"/>
          <ac:grpSpMkLst>
            <pc:docMk/>
            <pc:sldMk cId="3378925281" sldId="318"/>
            <ac:grpSpMk id="26" creationId="{C992C3D2-B7BB-84E9-5D6E-861948F6EFD4}"/>
          </ac:grpSpMkLst>
        </pc:grpChg>
        <pc:grpChg chg="add del mod">
          <ac:chgData name="Divyatej Mishra" userId="3bced1b167eae61f" providerId="LiveId" clId="{DDD9C47A-1283-4437-869B-F85459309370}" dt="2023-05-11T11:26:48.600" v="799"/>
          <ac:grpSpMkLst>
            <pc:docMk/>
            <pc:sldMk cId="3378925281" sldId="318"/>
            <ac:grpSpMk id="30" creationId="{3FF776FD-F60C-27C1-4688-F92C22173950}"/>
          </ac:grpSpMkLst>
        </pc:grpChg>
        <pc:grpChg chg="add del mod">
          <ac:chgData name="Divyatej Mishra" userId="3bced1b167eae61f" providerId="LiveId" clId="{DDD9C47A-1283-4437-869B-F85459309370}" dt="2023-05-11T11:26:48.600" v="799"/>
          <ac:grpSpMkLst>
            <pc:docMk/>
            <pc:sldMk cId="3378925281" sldId="318"/>
            <ac:grpSpMk id="34" creationId="{84CB4490-CC65-D8C2-4AA2-0410ABD0CE9C}"/>
          </ac:grpSpMkLst>
        </pc:grpChg>
        <pc:grpChg chg="add del mod">
          <ac:chgData name="Divyatej Mishra" userId="3bced1b167eae61f" providerId="LiveId" clId="{DDD9C47A-1283-4437-869B-F85459309370}" dt="2023-05-11T11:26:48.600" v="799"/>
          <ac:grpSpMkLst>
            <pc:docMk/>
            <pc:sldMk cId="3378925281" sldId="318"/>
            <ac:grpSpMk id="38" creationId="{C6DA3CB5-8883-EF61-C0E9-5C8878F49D6B}"/>
          </ac:grpSpMkLst>
        </pc:grpChg>
        <pc:grpChg chg="add mod">
          <ac:chgData name="Divyatej Mishra" userId="3bced1b167eae61f" providerId="LiveId" clId="{DDD9C47A-1283-4437-869B-F85459309370}" dt="2023-05-11T11:33:28.517" v="941" actId="164"/>
          <ac:grpSpMkLst>
            <pc:docMk/>
            <pc:sldMk cId="3378925281" sldId="318"/>
            <ac:grpSpMk id="42" creationId="{C969FBA9-35D3-8DF4-0AF7-5FCE07C8A9DC}"/>
          </ac:grpSpMkLst>
        </pc:grpChg>
        <pc:grpChg chg="add mod">
          <ac:chgData name="Divyatej Mishra" userId="3bced1b167eae61f" providerId="LiveId" clId="{DDD9C47A-1283-4437-869B-F85459309370}" dt="2023-05-11T11:33:28.517" v="941" actId="164"/>
          <ac:grpSpMkLst>
            <pc:docMk/>
            <pc:sldMk cId="3378925281" sldId="318"/>
            <ac:grpSpMk id="46" creationId="{C28CE625-F37B-DB23-679A-4AB300ED9F38}"/>
          </ac:grpSpMkLst>
        </pc:grpChg>
        <pc:grpChg chg="add mod">
          <ac:chgData name="Divyatej Mishra" userId="3bced1b167eae61f" providerId="LiveId" clId="{DDD9C47A-1283-4437-869B-F85459309370}" dt="2023-05-11T11:33:28.517" v="941" actId="164"/>
          <ac:grpSpMkLst>
            <pc:docMk/>
            <pc:sldMk cId="3378925281" sldId="318"/>
            <ac:grpSpMk id="50" creationId="{FD6DB336-B4FA-7DE9-7C89-79604BEFDEFB}"/>
          </ac:grpSpMkLst>
        </pc:grpChg>
        <pc:grpChg chg="add mod">
          <ac:chgData name="Divyatej Mishra" userId="3bced1b167eae61f" providerId="LiveId" clId="{DDD9C47A-1283-4437-869B-F85459309370}" dt="2023-05-11T11:33:28.517" v="941" actId="164"/>
          <ac:grpSpMkLst>
            <pc:docMk/>
            <pc:sldMk cId="3378925281" sldId="318"/>
            <ac:grpSpMk id="54" creationId="{FE556AEE-5857-E397-8C64-9A49B9C971CB}"/>
          </ac:grpSpMkLst>
        </pc:grpChg>
        <pc:grpChg chg="add mod">
          <ac:chgData name="Divyatej Mishra" userId="3bced1b167eae61f" providerId="LiveId" clId="{DDD9C47A-1283-4437-869B-F85459309370}" dt="2023-05-11T11:33:28.517" v="941" actId="164"/>
          <ac:grpSpMkLst>
            <pc:docMk/>
            <pc:sldMk cId="3378925281" sldId="318"/>
            <ac:grpSpMk id="58" creationId="{F752E08D-26BC-3B2E-CF67-EFE5A4B3795B}"/>
          </ac:grpSpMkLst>
        </pc:grpChg>
        <pc:grpChg chg="add mod">
          <ac:chgData name="Divyatej Mishra" userId="3bced1b167eae61f" providerId="LiveId" clId="{DDD9C47A-1283-4437-869B-F85459309370}" dt="2023-05-11T14:14:10.249" v="1392" actId="1076"/>
          <ac:grpSpMkLst>
            <pc:docMk/>
            <pc:sldMk cId="3378925281" sldId="318"/>
            <ac:grpSpMk id="82" creationId="{1216961F-63FE-5D5E-77DB-54C53EB88303}"/>
          </ac:grpSpMkLst>
        </pc:grpChg>
        <pc:graphicFrameChg chg="add del mod modGraphic">
          <ac:chgData name="Divyatej Mishra" userId="3bced1b167eae61f" providerId="LiveId" clId="{DDD9C47A-1283-4437-869B-F85459309370}" dt="2023-05-11T11:25:48.920" v="797" actId="478"/>
          <ac:graphicFrameMkLst>
            <pc:docMk/>
            <pc:sldMk cId="3378925281" sldId="318"/>
            <ac:graphicFrameMk id="21" creationId="{EA8FF909-D4D1-08AC-2A00-0BC5CA258B5A}"/>
          </ac:graphicFrameMkLst>
        </pc:graphicFrameChg>
        <pc:graphicFrameChg chg="add del mod modGraphic">
          <ac:chgData name="Divyatej Mishra" userId="3bced1b167eae61f" providerId="LiveId" clId="{DDD9C47A-1283-4437-869B-F85459309370}" dt="2023-05-11T11:48:29.915" v="969" actId="478"/>
          <ac:graphicFrameMkLst>
            <pc:docMk/>
            <pc:sldMk cId="3378925281" sldId="318"/>
            <ac:graphicFrameMk id="83" creationId="{3FCE065E-C009-D08B-EA8E-080C437D5F2C}"/>
          </ac:graphicFrameMkLst>
        </pc:graphicFrameChg>
        <pc:graphicFrameChg chg="add del mod modGraphic">
          <ac:chgData name="Divyatej Mishra" userId="3bced1b167eae61f" providerId="LiveId" clId="{DDD9C47A-1283-4437-869B-F85459309370}" dt="2023-05-11T11:50:00.814" v="980" actId="478"/>
          <ac:graphicFrameMkLst>
            <pc:docMk/>
            <pc:sldMk cId="3378925281" sldId="318"/>
            <ac:graphicFrameMk id="84" creationId="{5D4EABCF-C0E5-3CE6-A2F7-CB2CFF942A79}"/>
          </ac:graphicFrameMkLst>
        </pc:graphicFrameChg>
        <pc:graphicFrameChg chg="add del mod modGraphic">
          <ac:chgData name="Divyatej Mishra" userId="3bced1b167eae61f" providerId="LiveId" clId="{DDD9C47A-1283-4437-869B-F85459309370}" dt="2023-05-11T11:51:36.781" v="991" actId="478"/>
          <ac:graphicFrameMkLst>
            <pc:docMk/>
            <pc:sldMk cId="3378925281" sldId="318"/>
            <ac:graphicFrameMk id="85" creationId="{7AF07FA4-FBFF-79EA-44EA-278A5DFC7B5E}"/>
          </ac:graphicFrameMkLst>
        </pc:graphicFrameChg>
        <pc:graphicFrameChg chg="add mod modGraphic">
          <ac:chgData name="Divyatej Mishra" userId="3bced1b167eae61f" providerId="LiveId" clId="{DDD9C47A-1283-4437-869B-F85459309370}" dt="2023-05-11T14:35:54.711" v="1397" actId="113"/>
          <ac:graphicFrameMkLst>
            <pc:docMk/>
            <pc:sldMk cId="3378925281" sldId="318"/>
            <ac:graphicFrameMk id="86" creationId="{1EF8D140-CE63-B277-EBB8-8804A4246998}"/>
          </ac:graphicFrameMkLst>
        </pc:graphicFrameChg>
        <pc:cxnChg chg="add mod">
          <ac:chgData name="Divyatej Mishra" userId="3bced1b167eae61f" providerId="LiveId" clId="{DDD9C47A-1283-4437-869B-F85459309370}" dt="2023-05-11T11:22:56.174" v="789" actId="164"/>
          <ac:cxnSpMkLst>
            <pc:docMk/>
            <pc:sldMk cId="3378925281" sldId="318"/>
            <ac:cxnSpMk id="10" creationId="{7EACC763-58E1-1107-3A28-E879BEB01863}"/>
          </ac:cxnSpMkLst>
        </pc:cxnChg>
        <pc:cxnChg chg="add del mod">
          <ac:chgData name="Divyatej Mishra" userId="3bced1b167eae61f" providerId="LiveId" clId="{DDD9C47A-1283-4437-869B-F85459309370}" dt="2023-05-11T11:21:36.169" v="781" actId="478"/>
          <ac:cxnSpMkLst>
            <pc:docMk/>
            <pc:sldMk cId="3378925281" sldId="318"/>
            <ac:cxnSpMk id="12" creationId="{E70EEEFB-774E-392C-3D6B-8939744208B9}"/>
          </ac:cxnSpMkLst>
        </pc:cxnChg>
        <pc:cxnChg chg="add mod">
          <ac:chgData name="Divyatej Mishra" userId="3bced1b167eae61f" providerId="LiveId" clId="{DDD9C47A-1283-4437-869B-F85459309370}" dt="2023-05-11T11:22:56.174" v="789" actId="164"/>
          <ac:cxnSpMkLst>
            <pc:docMk/>
            <pc:sldMk cId="3378925281" sldId="318"/>
            <ac:cxnSpMk id="15" creationId="{0B8E1C4F-71A6-5CB3-493A-97C58EDDDEAE}"/>
          </ac:cxnSpMkLst>
        </pc:cxnChg>
        <pc:cxnChg chg="add mod">
          <ac:chgData name="Divyatej Mishra" userId="3bced1b167eae61f" providerId="LiveId" clId="{DDD9C47A-1283-4437-869B-F85459309370}" dt="2023-05-11T11:22:56.174" v="789" actId="164"/>
          <ac:cxnSpMkLst>
            <pc:docMk/>
            <pc:sldMk cId="3378925281" sldId="318"/>
            <ac:cxnSpMk id="18" creationId="{4A3BAC28-32D4-D4D3-8BEB-CA9080470D4C}"/>
          </ac:cxnSpMkLst>
        </pc:cxnChg>
        <pc:cxnChg chg="add mod">
          <ac:chgData name="Divyatej Mishra" userId="3bced1b167eae61f" providerId="LiveId" clId="{DDD9C47A-1283-4437-869B-F85459309370}" dt="2023-05-11T11:33:28.517" v="941" actId="164"/>
          <ac:cxnSpMkLst>
            <pc:docMk/>
            <pc:sldMk cId="3378925281" sldId="318"/>
            <ac:cxnSpMk id="69" creationId="{D76F334B-A9F2-5701-841A-A8D4AA883B48}"/>
          </ac:cxnSpMkLst>
        </pc:cxnChg>
        <pc:cxnChg chg="add del mod">
          <ac:chgData name="Divyatej Mishra" userId="3bced1b167eae61f" providerId="LiveId" clId="{DDD9C47A-1283-4437-869B-F85459309370}" dt="2023-05-11T11:30:33.362" v="919" actId="478"/>
          <ac:cxnSpMkLst>
            <pc:docMk/>
            <pc:sldMk cId="3378925281" sldId="318"/>
            <ac:cxnSpMk id="73" creationId="{9943A6B0-6267-7DF7-D13A-C4D0D5FC57B6}"/>
          </ac:cxnSpMkLst>
        </pc:cxnChg>
        <pc:cxnChg chg="add del mod">
          <ac:chgData name="Divyatej Mishra" userId="3bced1b167eae61f" providerId="LiveId" clId="{DDD9C47A-1283-4437-869B-F85459309370}" dt="2023-05-11T11:31:08.339" v="923" actId="478"/>
          <ac:cxnSpMkLst>
            <pc:docMk/>
            <pc:sldMk cId="3378925281" sldId="318"/>
            <ac:cxnSpMk id="74" creationId="{EA1A9BB6-C086-5FA5-D0D9-E8F48E29F1B8}"/>
          </ac:cxnSpMkLst>
        </pc:cxnChg>
        <pc:cxnChg chg="add mod">
          <ac:chgData name="Divyatej Mishra" userId="3bced1b167eae61f" providerId="LiveId" clId="{DDD9C47A-1283-4437-869B-F85459309370}" dt="2023-05-11T11:33:28.517" v="941" actId="164"/>
          <ac:cxnSpMkLst>
            <pc:docMk/>
            <pc:sldMk cId="3378925281" sldId="318"/>
            <ac:cxnSpMk id="76" creationId="{5F19CE41-4F24-793D-BFA5-EB224F8386D2}"/>
          </ac:cxnSpMkLst>
        </pc:cxnChg>
        <pc:cxnChg chg="add mod">
          <ac:chgData name="Divyatej Mishra" userId="3bced1b167eae61f" providerId="LiveId" clId="{DDD9C47A-1283-4437-869B-F85459309370}" dt="2023-05-11T11:33:28.517" v="941" actId="164"/>
          <ac:cxnSpMkLst>
            <pc:docMk/>
            <pc:sldMk cId="3378925281" sldId="318"/>
            <ac:cxnSpMk id="79" creationId="{46F00135-ADCC-B7F9-82D8-51DE9A9EE8B7}"/>
          </ac:cxnSpMkLst>
        </pc:cxnChg>
        <pc:cxnChg chg="add mod">
          <ac:chgData name="Divyatej Mishra" userId="3bced1b167eae61f" providerId="LiveId" clId="{DDD9C47A-1283-4437-869B-F85459309370}" dt="2023-05-11T11:33:28.517" v="941" actId="164"/>
          <ac:cxnSpMkLst>
            <pc:docMk/>
            <pc:sldMk cId="3378925281" sldId="318"/>
            <ac:cxnSpMk id="80" creationId="{0FDB645D-6842-092A-5944-2BCB482EA5E6}"/>
          </ac:cxnSpMkLst>
        </pc:cxnChg>
        <pc:cxnChg chg="add mod">
          <ac:chgData name="Divyatej Mishra" userId="3bced1b167eae61f" providerId="LiveId" clId="{DDD9C47A-1283-4437-869B-F85459309370}" dt="2023-05-11T11:33:28.517" v="941" actId="164"/>
          <ac:cxnSpMkLst>
            <pc:docMk/>
            <pc:sldMk cId="3378925281" sldId="318"/>
            <ac:cxnSpMk id="81" creationId="{D111CA45-2188-9C3E-C87C-77EC0E331433}"/>
          </ac:cxnSpMkLst>
        </pc:cxnChg>
      </pc:sldChg>
      <pc:sldChg chg="addSp modSp new del mod ord">
        <pc:chgData name="Divyatej Mishra" userId="3bced1b167eae61f" providerId="LiveId" clId="{DDD9C47A-1283-4437-869B-F85459309370}" dt="2023-05-17T17:41:37.561" v="2841" actId="47"/>
        <pc:sldMkLst>
          <pc:docMk/>
          <pc:sldMk cId="656254451" sldId="319"/>
        </pc:sldMkLst>
        <pc:spChg chg="add mod">
          <ac:chgData name="Divyatej Mishra" userId="3bced1b167eae61f" providerId="LiveId" clId="{DDD9C47A-1283-4437-869B-F85459309370}" dt="2023-05-11T12:15:05.077" v="1322" actId="164"/>
          <ac:spMkLst>
            <pc:docMk/>
            <pc:sldMk cId="656254451" sldId="319"/>
            <ac:spMk id="4" creationId="{96BA4473-5FF8-1187-0609-B34B92119A4B}"/>
          </ac:spMkLst>
        </pc:spChg>
        <pc:grpChg chg="add mod">
          <ac:chgData name="Divyatej Mishra" userId="3bced1b167eae61f" providerId="LiveId" clId="{DDD9C47A-1283-4437-869B-F85459309370}" dt="2023-05-11T15:03:35.319" v="1458" actId="1076"/>
          <ac:grpSpMkLst>
            <pc:docMk/>
            <pc:sldMk cId="656254451" sldId="319"/>
            <ac:grpSpMk id="5" creationId="{F2ADBF5F-C628-AB7C-114C-44CBF3608784}"/>
          </ac:grpSpMkLst>
        </pc:grpChg>
        <pc:picChg chg="add mod">
          <ac:chgData name="Divyatej Mishra" userId="3bced1b167eae61f" providerId="LiveId" clId="{DDD9C47A-1283-4437-869B-F85459309370}" dt="2023-05-11T12:15:05.077" v="1322" actId="164"/>
          <ac:picMkLst>
            <pc:docMk/>
            <pc:sldMk cId="656254451" sldId="319"/>
            <ac:picMk id="2" creationId="{808FE47F-F36F-1E59-0B0B-673EF3832698}"/>
          </ac:picMkLst>
        </pc:picChg>
        <pc:picChg chg="add mod">
          <ac:chgData name="Divyatej Mishra" userId="3bced1b167eae61f" providerId="LiveId" clId="{DDD9C47A-1283-4437-869B-F85459309370}" dt="2023-05-11T12:15:05.077" v="1322" actId="164"/>
          <ac:picMkLst>
            <pc:docMk/>
            <pc:sldMk cId="656254451" sldId="319"/>
            <ac:picMk id="3" creationId="{891B226C-D666-259F-8866-F784BC9FD396}"/>
          </ac:picMkLst>
        </pc:picChg>
      </pc:sldChg>
      <pc:sldChg chg="addSp delSp modSp add mod ord delAnim modAnim">
        <pc:chgData name="Divyatej Mishra" userId="3bced1b167eae61f" providerId="LiveId" clId="{DDD9C47A-1283-4437-869B-F85459309370}" dt="2023-05-18T10:34:16.575" v="2928"/>
        <pc:sldMkLst>
          <pc:docMk/>
          <pc:sldMk cId="2325171284" sldId="320"/>
        </pc:sldMkLst>
        <pc:spChg chg="add mod">
          <ac:chgData name="Divyatej Mishra" userId="3bced1b167eae61f" providerId="LiveId" clId="{DDD9C47A-1283-4437-869B-F85459309370}" dt="2023-05-11T12:07:13.781" v="1235" actId="207"/>
          <ac:spMkLst>
            <pc:docMk/>
            <pc:sldMk cId="2325171284" sldId="320"/>
            <ac:spMk id="2" creationId="{F4A37765-755E-79E9-048F-705B8969CDA6}"/>
          </ac:spMkLst>
        </pc:spChg>
        <pc:spChg chg="add mod">
          <ac:chgData name="Divyatej Mishra" userId="3bced1b167eae61f" providerId="LiveId" clId="{DDD9C47A-1283-4437-869B-F85459309370}" dt="2023-05-11T12:06:02.354" v="1232" actId="1076"/>
          <ac:spMkLst>
            <pc:docMk/>
            <pc:sldMk cId="2325171284" sldId="320"/>
            <ac:spMk id="3" creationId="{A34C9B6C-F1D0-0620-1740-4CD8905D8021}"/>
          </ac:spMkLst>
        </pc:spChg>
        <pc:spChg chg="add del mod">
          <ac:chgData name="Divyatej Mishra" userId="3bced1b167eae61f" providerId="LiveId" clId="{DDD9C47A-1283-4437-869B-F85459309370}" dt="2023-05-18T10:31:36.877" v="2900" actId="478"/>
          <ac:spMkLst>
            <pc:docMk/>
            <pc:sldMk cId="2325171284" sldId="320"/>
            <ac:spMk id="5" creationId="{83C5B267-939D-E158-1443-2327C6447941}"/>
          </ac:spMkLst>
        </pc:spChg>
        <pc:spChg chg="del">
          <ac:chgData name="Divyatej Mishra" userId="3bced1b167eae61f" providerId="LiveId" clId="{DDD9C47A-1283-4437-869B-F85459309370}" dt="2023-05-11T12:00:17.572" v="1203" actId="478"/>
          <ac:spMkLst>
            <pc:docMk/>
            <pc:sldMk cId="2325171284" sldId="320"/>
            <ac:spMk id="6" creationId="{3AAFA3CE-FF55-2BD6-21F6-44571BBA686B}"/>
          </ac:spMkLst>
        </pc:spChg>
        <pc:spChg chg="add mod">
          <ac:chgData name="Divyatej Mishra" userId="3bced1b167eae61f" providerId="LiveId" clId="{DDD9C47A-1283-4437-869B-F85459309370}" dt="2023-05-18T10:31:34.579" v="2899" actId="1076"/>
          <ac:spMkLst>
            <pc:docMk/>
            <pc:sldMk cId="2325171284" sldId="320"/>
            <ac:spMk id="6" creationId="{44CAA302-CF26-1CC8-E614-1D01EBDDAB18}"/>
          </ac:spMkLst>
        </pc:spChg>
        <pc:spChg chg="del">
          <ac:chgData name="Divyatej Mishra" userId="3bced1b167eae61f" providerId="LiveId" clId="{DDD9C47A-1283-4437-869B-F85459309370}" dt="2023-05-11T12:00:17.572" v="1203" actId="478"/>
          <ac:spMkLst>
            <pc:docMk/>
            <pc:sldMk cId="2325171284" sldId="320"/>
            <ac:spMk id="7" creationId="{2223498A-E218-1708-7CC2-E174BA863DBF}"/>
          </ac:spMkLst>
        </pc:spChg>
        <pc:spChg chg="del">
          <ac:chgData name="Divyatej Mishra" userId="3bced1b167eae61f" providerId="LiveId" clId="{DDD9C47A-1283-4437-869B-F85459309370}" dt="2023-05-11T12:00:17.572" v="1203" actId="478"/>
          <ac:spMkLst>
            <pc:docMk/>
            <pc:sldMk cId="2325171284" sldId="320"/>
            <ac:spMk id="8" creationId="{2540395E-F3D7-FC65-120A-3DD467D9AECE}"/>
          </ac:spMkLst>
        </pc:spChg>
        <pc:spChg chg="del">
          <ac:chgData name="Divyatej Mishra" userId="3bced1b167eae61f" providerId="LiveId" clId="{DDD9C47A-1283-4437-869B-F85459309370}" dt="2023-05-11T12:00:17.572" v="1203" actId="478"/>
          <ac:spMkLst>
            <pc:docMk/>
            <pc:sldMk cId="2325171284" sldId="320"/>
            <ac:spMk id="9" creationId="{5BB35D15-ABD3-04EC-CC5C-60F0B3D4FAEB}"/>
          </ac:spMkLst>
        </pc:spChg>
        <pc:spChg chg="add mod">
          <ac:chgData name="Divyatej Mishra" userId="3bced1b167eae61f" providerId="LiveId" clId="{DDD9C47A-1283-4437-869B-F85459309370}" dt="2023-05-18T10:31:52.128" v="2914" actId="20577"/>
          <ac:spMkLst>
            <pc:docMk/>
            <pc:sldMk cId="2325171284" sldId="320"/>
            <ac:spMk id="11" creationId="{5CBD63E8-2E11-BB31-BAD3-65F508FC2DA3}"/>
          </ac:spMkLst>
        </pc:spChg>
        <pc:spChg chg="add mod">
          <ac:chgData name="Divyatej Mishra" userId="3bced1b167eae61f" providerId="LiveId" clId="{DDD9C47A-1283-4437-869B-F85459309370}" dt="2023-05-11T12:16:16.547" v="1325" actId="164"/>
          <ac:spMkLst>
            <pc:docMk/>
            <pc:sldMk cId="2325171284" sldId="320"/>
            <ac:spMk id="16" creationId="{CF561797-F0B8-AAB4-370F-1F680818F667}"/>
          </ac:spMkLst>
        </pc:spChg>
        <pc:spChg chg="del mod topLvl">
          <ac:chgData name="Divyatej Mishra" userId="3bced1b167eae61f" providerId="LiveId" clId="{DDD9C47A-1283-4437-869B-F85459309370}" dt="2023-05-18T10:33:38.638" v="2925" actId="478"/>
          <ac:spMkLst>
            <pc:docMk/>
            <pc:sldMk cId="2325171284" sldId="320"/>
            <ac:spMk id="21" creationId="{70E67D3A-3803-D151-F116-5A46F68E86BB}"/>
          </ac:spMkLst>
        </pc:spChg>
        <pc:spChg chg="del mod topLvl">
          <ac:chgData name="Divyatej Mishra" userId="3bced1b167eae61f" providerId="LiveId" clId="{DDD9C47A-1283-4437-869B-F85459309370}" dt="2023-05-18T10:33:33.430" v="2924" actId="478"/>
          <ac:spMkLst>
            <pc:docMk/>
            <pc:sldMk cId="2325171284" sldId="320"/>
            <ac:spMk id="23" creationId="{6C4DD069-5027-C7A5-66A2-1F89DD21B6E9}"/>
          </ac:spMkLst>
        </pc:spChg>
        <pc:spChg chg="mod">
          <ac:chgData name="Divyatej Mishra" userId="3bced1b167eae61f" providerId="LiveId" clId="{DDD9C47A-1283-4437-869B-F85459309370}" dt="2023-05-11T11:59:59.248" v="1201" actId="20577"/>
          <ac:spMkLst>
            <pc:docMk/>
            <pc:sldMk cId="2325171284" sldId="320"/>
            <ac:spMk id="40" creationId="{F02D2132-C6E8-4808-996C-A18858CA323B}"/>
          </ac:spMkLst>
        </pc:spChg>
        <pc:grpChg chg="add del mod">
          <ac:chgData name="Divyatej Mishra" userId="3bced1b167eae61f" providerId="LiveId" clId="{DDD9C47A-1283-4437-869B-F85459309370}" dt="2023-05-11T12:16:29.134" v="1327" actId="478"/>
          <ac:grpSpMkLst>
            <pc:docMk/>
            <pc:sldMk cId="2325171284" sldId="320"/>
            <ac:grpSpMk id="17" creationId="{A1CA6F06-E120-6165-6FDB-DE8886B05786}"/>
          </ac:grpSpMkLst>
        </pc:grpChg>
        <pc:grpChg chg="add del mod">
          <ac:chgData name="Divyatej Mishra" userId="3bced1b167eae61f" providerId="LiveId" clId="{DDD9C47A-1283-4437-869B-F85459309370}" dt="2023-05-18T10:33:38.638" v="2925" actId="478"/>
          <ac:grpSpMkLst>
            <pc:docMk/>
            <pc:sldMk cId="2325171284" sldId="320"/>
            <ac:grpSpMk id="18" creationId="{0CDCFAFD-7EEE-2E43-66CF-D5C57C648956}"/>
          </ac:grpSpMkLst>
        </pc:grpChg>
        <pc:grpChg chg="add del mod">
          <ac:chgData name="Divyatej Mishra" userId="3bced1b167eae61f" providerId="LiveId" clId="{DDD9C47A-1283-4437-869B-F85459309370}" dt="2023-05-18T10:33:33.430" v="2924" actId="478"/>
          <ac:grpSpMkLst>
            <pc:docMk/>
            <pc:sldMk cId="2325171284" sldId="320"/>
            <ac:grpSpMk id="22" creationId="{ADA985F2-D200-8018-067D-B11D821E6B3C}"/>
          </ac:grpSpMkLst>
        </pc:grpChg>
        <pc:picChg chg="add mod">
          <ac:chgData name="Divyatej Mishra" userId="3bced1b167eae61f" providerId="LiveId" clId="{DDD9C47A-1283-4437-869B-F85459309370}" dt="2023-05-11T12:16:16.547" v="1325" actId="164"/>
          <ac:picMkLst>
            <pc:docMk/>
            <pc:sldMk cId="2325171284" sldId="320"/>
            <ac:picMk id="5" creationId="{FE8A960C-A463-1743-8132-7F81FEE39ACC}"/>
          </ac:picMkLst>
        </pc:picChg>
        <pc:picChg chg="add mod">
          <ac:chgData name="Divyatej Mishra" userId="3bced1b167eae61f" providerId="LiveId" clId="{DDD9C47A-1283-4437-869B-F85459309370}" dt="2023-05-11T12:16:16.547" v="1325" actId="164"/>
          <ac:picMkLst>
            <pc:docMk/>
            <pc:sldMk cId="2325171284" sldId="320"/>
            <ac:picMk id="13" creationId="{5E40962C-A984-C25B-4ED4-0FE0D63B0802}"/>
          </ac:picMkLst>
        </pc:picChg>
        <pc:picChg chg="add del mod">
          <ac:chgData name="Divyatej Mishra" userId="3bced1b167eae61f" providerId="LiveId" clId="{DDD9C47A-1283-4437-869B-F85459309370}" dt="2023-05-11T12:12:40.750" v="1304" actId="478"/>
          <ac:picMkLst>
            <pc:docMk/>
            <pc:sldMk cId="2325171284" sldId="320"/>
            <ac:picMk id="15" creationId="{66DD6F66-F178-21BF-689C-BCCC6C58B49A}"/>
          </ac:picMkLst>
        </pc:picChg>
        <pc:picChg chg="mod topLvl">
          <ac:chgData name="Divyatej Mishra" userId="3bced1b167eae61f" providerId="LiveId" clId="{DDD9C47A-1283-4437-869B-F85459309370}" dt="2023-05-18T10:33:38.638" v="2925" actId="478"/>
          <ac:picMkLst>
            <pc:docMk/>
            <pc:sldMk cId="2325171284" sldId="320"/>
            <ac:picMk id="19" creationId="{BBE66DD2-DDF0-246E-2567-4BBD64D249B3}"/>
          </ac:picMkLst>
        </pc:picChg>
        <pc:picChg chg="del mod">
          <ac:chgData name="Divyatej Mishra" userId="3bced1b167eae61f" providerId="LiveId" clId="{DDD9C47A-1283-4437-869B-F85459309370}" dt="2023-05-18T10:30:37.395" v="2890" actId="478"/>
          <ac:picMkLst>
            <pc:docMk/>
            <pc:sldMk cId="2325171284" sldId="320"/>
            <ac:picMk id="20" creationId="{421773D7-40D1-EA6C-B596-7488053BB8AE}"/>
          </ac:picMkLst>
        </pc:picChg>
        <pc:picChg chg="mod topLvl">
          <ac:chgData name="Divyatej Mishra" userId="3bced1b167eae61f" providerId="LiveId" clId="{DDD9C47A-1283-4437-869B-F85459309370}" dt="2023-05-18T10:33:33.430" v="2924" actId="478"/>
          <ac:picMkLst>
            <pc:docMk/>
            <pc:sldMk cId="2325171284" sldId="320"/>
            <ac:picMk id="24" creationId="{AABC2F07-AA12-30B3-4678-D1592F1159DF}"/>
          </ac:picMkLst>
        </pc:picChg>
        <pc:picChg chg="del mod">
          <ac:chgData name="Divyatej Mishra" userId="3bced1b167eae61f" providerId="LiveId" clId="{DDD9C47A-1283-4437-869B-F85459309370}" dt="2023-05-18T10:30:40.135" v="2891" actId="478"/>
          <ac:picMkLst>
            <pc:docMk/>
            <pc:sldMk cId="2325171284" sldId="320"/>
            <ac:picMk id="25" creationId="{819590DF-64EB-29FE-D411-5C89A37382DD}"/>
          </ac:picMkLst>
        </pc:picChg>
        <pc:picChg chg="del">
          <ac:chgData name="Divyatej Mishra" userId="3bced1b167eae61f" providerId="LiveId" clId="{DDD9C47A-1283-4437-869B-F85459309370}" dt="2023-05-11T12:00:08.589" v="1202" actId="478"/>
          <ac:picMkLst>
            <pc:docMk/>
            <pc:sldMk cId="2325171284" sldId="320"/>
            <ac:picMk id="58" creationId="{DE9B0BC5-1B48-4815-AF25-EAA98360A5E8}"/>
          </ac:picMkLst>
        </pc:picChg>
      </pc:sldChg>
      <pc:sldChg chg="addSp delSp modSp add del mod">
        <pc:chgData name="Divyatej Mishra" userId="3bced1b167eae61f" providerId="LiveId" clId="{DDD9C47A-1283-4437-869B-F85459309370}" dt="2023-05-17T17:41:37.561" v="2841" actId="47"/>
        <pc:sldMkLst>
          <pc:docMk/>
          <pc:sldMk cId="1697964814" sldId="321"/>
        </pc:sldMkLst>
        <pc:spChg chg="mod topLvl">
          <ac:chgData name="Divyatej Mishra" userId="3bced1b167eae61f" providerId="LiveId" clId="{DDD9C47A-1283-4437-869B-F85459309370}" dt="2023-05-11T12:25:40.163" v="1375" actId="164"/>
          <ac:spMkLst>
            <pc:docMk/>
            <pc:sldMk cId="1697964814" sldId="321"/>
            <ac:spMk id="4" creationId="{96BA4473-5FF8-1187-0609-B34B92119A4B}"/>
          </ac:spMkLst>
        </pc:spChg>
        <pc:grpChg chg="del">
          <ac:chgData name="Divyatej Mishra" userId="3bced1b167eae61f" providerId="LiveId" clId="{DDD9C47A-1283-4437-869B-F85459309370}" dt="2023-05-11T12:25:11.891" v="1370" actId="478"/>
          <ac:grpSpMkLst>
            <pc:docMk/>
            <pc:sldMk cId="1697964814" sldId="321"/>
            <ac:grpSpMk id="5" creationId="{F2ADBF5F-C628-AB7C-114C-44CBF3608784}"/>
          </ac:grpSpMkLst>
        </pc:grpChg>
        <pc:grpChg chg="add mod">
          <ac:chgData name="Divyatej Mishra" userId="3bced1b167eae61f" providerId="LiveId" clId="{DDD9C47A-1283-4437-869B-F85459309370}" dt="2023-05-11T12:25:40.163" v="1375" actId="164"/>
          <ac:grpSpMkLst>
            <pc:docMk/>
            <pc:sldMk cId="1697964814" sldId="321"/>
            <ac:grpSpMk id="10" creationId="{329FAA91-1BCA-615B-3066-943549E163A3}"/>
          </ac:grpSpMkLst>
        </pc:grpChg>
        <pc:picChg chg="del">
          <ac:chgData name="Divyatej Mishra" userId="3bced1b167eae61f" providerId="LiveId" clId="{DDD9C47A-1283-4437-869B-F85459309370}" dt="2023-05-11T12:24:45.771" v="1365" actId="478"/>
          <ac:picMkLst>
            <pc:docMk/>
            <pc:sldMk cId="1697964814" sldId="321"/>
            <ac:picMk id="2" creationId="{808FE47F-F36F-1E59-0B0B-673EF3832698}"/>
          </ac:picMkLst>
        </pc:picChg>
        <pc:picChg chg="del topLvl">
          <ac:chgData name="Divyatej Mishra" userId="3bced1b167eae61f" providerId="LiveId" clId="{DDD9C47A-1283-4437-869B-F85459309370}" dt="2023-05-11T12:25:11.891" v="1370" actId="478"/>
          <ac:picMkLst>
            <pc:docMk/>
            <pc:sldMk cId="1697964814" sldId="321"/>
            <ac:picMk id="3" creationId="{891B226C-D666-259F-8866-F784BC9FD396}"/>
          </ac:picMkLst>
        </pc:picChg>
        <pc:picChg chg="add mod">
          <ac:chgData name="Divyatej Mishra" userId="3bced1b167eae61f" providerId="LiveId" clId="{DDD9C47A-1283-4437-869B-F85459309370}" dt="2023-05-11T12:25:40.163" v="1375" actId="164"/>
          <ac:picMkLst>
            <pc:docMk/>
            <pc:sldMk cId="1697964814" sldId="321"/>
            <ac:picMk id="7" creationId="{A7308226-3AE7-5253-9929-4BD9CBCC3D9B}"/>
          </ac:picMkLst>
        </pc:picChg>
        <pc:picChg chg="add mod">
          <ac:chgData name="Divyatej Mishra" userId="3bced1b167eae61f" providerId="LiveId" clId="{DDD9C47A-1283-4437-869B-F85459309370}" dt="2023-05-11T12:25:40.163" v="1375" actId="164"/>
          <ac:picMkLst>
            <pc:docMk/>
            <pc:sldMk cId="1697964814" sldId="321"/>
            <ac:picMk id="9" creationId="{7DAD363B-8B61-2E78-C575-CBB5504F0BBC}"/>
          </ac:picMkLst>
        </pc:picChg>
      </pc:sldChg>
      <pc:sldChg chg="addSp delSp modSp new mod">
        <pc:chgData name="Divyatej Mishra" userId="3bced1b167eae61f" providerId="LiveId" clId="{DDD9C47A-1283-4437-869B-F85459309370}" dt="2023-05-11T15:08:35.180" v="1559" actId="1076"/>
        <pc:sldMkLst>
          <pc:docMk/>
          <pc:sldMk cId="1800914350" sldId="323"/>
        </pc:sldMkLst>
        <pc:picChg chg="add del">
          <ac:chgData name="Divyatej Mishra" userId="3bced1b167eae61f" providerId="LiveId" clId="{DDD9C47A-1283-4437-869B-F85459309370}" dt="2023-05-11T14:44:14.217" v="1404" actId="478"/>
          <ac:picMkLst>
            <pc:docMk/>
            <pc:sldMk cId="1800914350" sldId="323"/>
            <ac:picMk id="3" creationId="{C577C816-AE66-35DC-1590-E213D9892D9D}"/>
          </ac:picMkLst>
        </pc:picChg>
        <pc:picChg chg="add del">
          <ac:chgData name="Divyatej Mishra" userId="3bced1b167eae61f" providerId="LiveId" clId="{DDD9C47A-1283-4437-869B-F85459309370}" dt="2023-05-11T14:44:11.728" v="1403" actId="478"/>
          <ac:picMkLst>
            <pc:docMk/>
            <pc:sldMk cId="1800914350" sldId="323"/>
            <ac:picMk id="5" creationId="{30868E1F-3BE5-FD55-FDBF-5263ADA3493B}"/>
          </ac:picMkLst>
        </pc:picChg>
        <pc:picChg chg="add mod">
          <ac:chgData name="Divyatej Mishra" userId="3bced1b167eae61f" providerId="LiveId" clId="{DDD9C47A-1283-4437-869B-F85459309370}" dt="2023-05-11T15:08:35.180" v="1559" actId="1076"/>
          <ac:picMkLst>
            <pc:docMk/>
            <pc:sldMk cId="1800914350" sldId="323"/>
            <ac:picMk id="7" creationId="{ED9A972B-730A-BCB2-CD71-8134EAE22D63}"/>
          </ac:picMkLst>
        </pc:picChg>
        <pc:picChg chg="add del mod">
          <ac:chgData name="Divyatej Mishra" userId="3bced1b167eae61f" providerId="LiveId" clId="{DDD9C47A-1283-4437-869B-F85459309370}" dt="2023-05-11T14:44:30.915" v="1406" actId="21"/>
          <ac:picMkLst>
            <pc:docMk/>
            <pc:sldMk cId="1800914350" sldId="323"/>
            <ac:picMk id="9" creationId="{2311710C-2739-BDF3-BC42-E48E1D42F2EB}"/>
          </ac:picMkLst>
        </pc:picChg>
      </pc:sldChg>
      <pc:sldChg chg="addSp modSp new mod">
        <pc:chgData name="Divyatej Mishra" userId="3bced1b167eae61f" providerId="LiveId" clId="{DDD9C47A-1283-4437-869B-F85459309370}" dt="2023-05-11T15:08:16.720" v="1556" actId="1076"/>
        <pc:sldMkLst>
          <pc:docMk/>
          <pc:sldMk cId="1572073234" sldId="324"/>
        </pc:sldMkLst>
        <pc:picChg chg="add mod">
          <ac:chgData name="Divyatej Mishra" userId="3bced1b167eae61f" providerId="LiveId" clId="{DDD9C47A-1283-4437-869B-F85459309370}" dt="2023-05-11T15:08:16.720" v="1556" actId="1076"/>
          <ac:picMkLst>
            <pc:docMk/>
            <pc:sldMk cId="1572073234" sldId="324"/>
            <ac:picMk id="2" creationId="{A1E367E1-AB08-0488-FFE2-B05570D1E7B1}"/>
          </ac:picMkLst>
        </pc:picChg>
      </pc:sldChg>
      <pc:sldChg chg="new del">
        <pc:chgData name="Divyatej Mishra" userId="3bced1b167eae61f" providerId="LiveId" clId="{DDD9C47A-1283-4437-869B-F85459309370}" dt="2023-05-11T14:52:25.217" v="1415" actId="680"/>
        <pc:sldMkLst>
          <pc:docMk/>
          <pc:sldMk cId="791682414" sldId="325"/>
        </pc:sldMkLst>
      </pc:sldChg>
      <pc:sldChg chg="addSp modSp new mod">
        <pc:chgData name="Divyatej Mishra" userId="3bced1b167eae61f" providerId="LiveId" clId="{DDD9C47A-1283-4437-869B-F85459309370}" dt="2023-05-11T15:07:01.514" v="1549" actId="1076"/>
        <pc:sldMkLst>
          <pc:docMk/>
          <pc:sldMk cId="1963084882" sldId="325"/>
        </pc:sldMkLst>
        <pc:spChg chg="mod">
          <ac:chgData name="Divyatej Mishra" userId="3bced1b167eae61f" providerId="LiveId" clId="{DDD9C47A-1283-4437-869B-F85459309370}" dt="2023-05-11T14:53:30.457" v="1432" actId="207"/>
          <ac:spMkLst>
            <pc:docMk/>
            <pc:sldMk cId="1963084882" sldId="325"/>
            <ac:spMk id="3" creationId="{67BFF3CB-8268-BD4B-DF4A-D41096F24536}"/>
          </ac:spMkLst>
        </pc:spChg>
        <pc:spChg chg="mod">
          <ac:chgData name="Divyatej Mishra" userId="3bced1b167eae61f" providerId="LiveId" clId="{DDD9C47A-1283-4437-869B-F85459309370}" dt="2023-05-11T14:52:37.476" v="1419"/>
          <ac:spMkLst>
            <pc:docMk/>
            <pc:sldMk cId="1963084882" sldId="325"/>
            <ac:spMk id="4" creationId="{540518D1-2340-6BDD-9C8C-C9000E3E19EB}"/>
          </ac:spMkLst>
        </pc:spChg>
        <pc:spChg chg="mod">
          <ac:chgData name="Divyatej Mishra" userId="3bced1b167eae61f" providerId="LiveId" clId="{DDD9C47A-1283-4437-869B-F85459309370}" dt="2023-05-11T14:52:37.476" v="1419"/>
          <ac:spMkLst>
            <pc:docMk/>
            <pc:sldMk cId="1963084882" sldId="325"/>
            <ac:spMk id="5" creationId="{C129A4FA-C081-1759-2374-56A492EC4D9D}"/>
          </ac:spMkLst>
        </pc:spChg>
        <pc:spChg chg="add mod">
          <ac:chgData name="Divyatej Mishra" userId="3bced1b167eae61f" providerId="LiveId" clId="{DDD9C47A-1283-4437-869B-F85459309370}" dt="2023-05-11T14:55:44.465" v="1457" actId="403"/>
          <ac:spMkLst>
            <pc:docMk/>
            <pc:sldMk cId="1963084882" sldId="325"/>
            <ac:spMk id="6" creationId="{E7B0D15F-429C-D6A1-8078-14F9B04A9166}"/>
          </ac:spMkLst>
        </pc:spChg>
        <pc:spChg chg="add mod">
          <ac:chgData name="Divyatej Mishra" userId="3bced1b167eae61f" providerId="LiveId" clId="{DDD9C47A-1283-4437-869B-F85459309370}" dt="2023-05-11T15:05:52.605" v="1489" actId="404"/>
          <ac:spMkLst>
            <pc:docMk/>
            <pc:sldMk cId="1963084882" sldId="325"/>
            <ac:spMk id="7" creationId="{524EC646-5583-DFEE-E044-9B195FC4DC0D}"/>
          </ac:spMkLst>
        </pc:spChg>
        <pc:spChg chg="add mod">
          <ac:chgData name="Divyatej Mishra" userId="3bced1b167eae61f" providerId="LiveId" clId="{DDD9C47A-1283-4437-869B-F85459309370}" dt="2023-05-11T15:06:27.106" v="1508" actId="20577"/>
          <ac:spMkLst>
            <pc:docMk/>
            <pc:sldMk cId="1963084882" sldId="325"/>
            <ac:spMk id="8" creationId="{54E5EEBE-8F34-6155-F44D-65EFDE14AC7A}"/>
          </ac:spMkLst>
        </pc:spChg>
        <pc:spChg chg="add mod">
          <ac:chgData name="Divyatej Mishra" userId="3bced1b167eae61f" providerId="LiveId" clId="{DDD9C47A-1283-4437-869B-F85459309370}" dt="2023-05-11T15:07:01.514" v="1549" actId="1076"/>
          <ac:spMkLst>
            <pc:docMk/>
            <pc:sldMk cId="1963084882" sldId="325"/>
            <ac:spMk id="9" creationId="{A09A390F-EC65-7FBB-6DD4-E71BE073B671}"/>
          </ac:spMkLst>
        </pc:spChg>
        <pc:grpChg chg="add mod">
          <ac:chgData name="Divyatej Mishra" userId="3bced1b167eae61f" providerId="LiveId" clId="{DDD9C47A-1283-4437-869B-F85459309370}" dt="2023-05-11T14:54:34.491" v="1435" actId="1076"/>
          <ac:grpSpMkLst>
            <pc:docMk/>
            <pc:sldMk cId="1963084882" sldId="325"/>
            <ac:grpSpMk id="2" creationId="{999453F5-8CAD-AE65-C0F3-8FDA2C312B7B}"/>
          </ac:grpSpMkLst>
        </pc:grpChg>
      </pc:sldChg>
      <pc:sldChg chg="new del">
        <pc:chgData name="Divyatej Mishra" userId="3bced1b167eae61f" providerId="LiveId" clId="{DDD9C47A-1283-4437-869B-F85459309370}" dt="2023-05-11T14:52:29.759" v="1417" actId="680"/>
        <pc:sldMkLst>
          <pc:docMk/>
          <pc:sldMk cId="2078831708" sldId="325"/>
        </pc:sldMkLst>
      </pc:sldChg>
      <pc:sldChg chg="addSp delSp modSp new mod">
        <pc:chgData name="Divyatej Mishra" userId="3bced1b167eae61f" providerId="LiveId" clId="{DDD9C47A-1283-4437-869B-F85459309370}" dt="2023-05-12T09:17:46.646" v="2005" actId="1076"/>
        <pc:sldMkLst>
          <pc:docMk/>
          <pc:sldMk cId="1191365832" sldId="326"/>
        </pc:sldMkLst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4" creationId="{F698CA17-CC8D-800C-BB2E-82FBD6B0D534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5" creationId="{26B035E7-E23C-768E-3F7C-41BC04241733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6" creationId="{C0F91367-70F2-FFD6-051F-0B61108538CC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7" creationId="{3B9F1184-09C2-F0FF-9F97-A5EFC343D258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8" creationId="{81382E88-2BE1-45D9-E2D7-B80A4B89694E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9" creationId="{3C5D2319-DAB2-4A81-F4DD-50C608F3DCD5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0" creationId="{89181319-EA12-044E-5C5E-A34D1E0C9B8F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1" creationId="{4564317C-F87E-64B9-A8C5-C79EF637A9B2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2" creationId="{1491D4D7-FD37-D566-43F5-00C1B318B9BF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3" creationId="{B36A2B72-3A16-C9CA-4814-D13171D99892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4" creationId="{5ECEAB32-631E-65B9-9461-002F0905D51E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5" creationId="{EFDCFC89-B805-1209-9036-AC6EB5D89E08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6" creationId="{2DECF37B-4FC8-173C-FDE2-CF4F1AFA44BB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7" creationId="{50CDFEDB-D87D-F0EB-29EF-8075BA029A3A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8" creationId="{15C6B040-140F-CA70-E8F8-50DFEB6C4181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19" creationId="{DAD2F395-E56E-5EB0-AD37-E74687DC193A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20" creationId="{01AD3E76-0E96-8AA0-11A9-196CD918F86A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21" creationId="{A77B148B-542D-331E-AE4F-7C5A51624292}"/>
          </ac:spMkLst>
        </pc:spChg>
        <pc:spChg chg="mod">
          <ac:chgData name="Divyatej Mishra" userId="3bced1b167eae61f" providerId="LiveId" clId="{DDD9C47A-1283-4437-869B-F85459309370}" dt="2023-05-11T15:15:28.045" v="1561"/>
          <ac:spMkLst>
            <pc:docMk/>
            <pc:sldMk cId="1191365832" sldId="326"/>
            <ac:spMk id="22" creationId="{4DA9361C-81D8-EE1C-B70F-4ED5F63F70F0}"/>
          </ac:spMkLst>
        </pc:spChg>
        <pc:spChg chg="add del mod">
          <ac:chgData name="Divyatej Mishra" userId="3bced1b167eae61f" providerId="LiveId" clId="{DDD9C47A-1283-4437-869B-F85459309370}" dt="2023-05-11T15:18:29.540" v="1570" actId="478"/>
          <ac:spMkLst>
            <pc:docMk/>
            <pc:sldMk cId="1191365832" sldId="326"/>
            <ac:spMk id="23" creationId="{6AE71FDA-D101-D1F0-4D5B-B82805AD8917}"/>
          </ac:spMkLst>
        </pc:spChg>
        <pc:spChg chg="add mod">
          <ac:chgData name="Divyatej Mishra" userId="3bced1b167eae61f" providerId="LiveId" clId="{DDD9C47A-1283-4437-869B-F85459309370}" dt="2023-05-11T15:19:05.444" v="1576" actId="208"/>
          <ac:spMkLst>
            <pc:docMk/>
            <pc:sldMk cId="1191365832" sldId="326"/>
            <ac:spMk id="24" creationId="{ED051637-D2AB-AD6E-97F4-AD4C3D3B00B2}"/>
          </ac:spMkLst>
        </pc:spChg>
        <pc:spChg chg="add mod">
          <ac:chgData name="Divyatej Mishra" userId="3bced1b167eae61f" providerId="LiveId" clId="{DDD9C47A-1283-4437-869B-F85459309370}" dt="2023-05-11T15:20:19.446" v="1618" actId="1076"/>
          <ac:spMkLst>
            <pc:docMk/>
            <pc:sldMk cId="1191365832" sldId="326"/>
            <ac:spMk id="25" creationId="{5B089730-EB11-8427-8C12-4474D7A752DA}"/>
          </ac:spMkLst>
        </pc:spChg>
        <pc:spChg chg="add mod">
          <ac:chgData name="Divyatej Mishra" userId="3bced1b167eae61f" providerId="LiveId" clId="{DDD9C47A-1283-4437-869B-F85459309370}" dt="2023-05-11T15:20:13.129" v="1617" actId="1076"/>
          <ac:spMkLst>
            <pc:docMk/>
            <pc:sldMk cId="1191365832" sldId="326"/>
            <ac:spMk id="26" creationId="{F6308752-E21B-48AC-CF83-6041FDC54E09}"/>
          </ac:spMkLst>
        </pc:spChg>
        <pc:spChg chg="add mod">
          <ac:chgData name="Divyatej Mishra" userId="3bced1b167eae61f" providerId="LiveId" clId="{DDD9C47A-1283-4437-869B-F85459309370}" dt="2023-05-11T15:20:00.818" v="1615" actId="1076"/>
          <ac:spMkLst>
            <pc:docMk/>
            <pc:sldMk cId="1191365832" sldId="326"/>
            <ac:spMk id="27" creationId="{6816040C-8C9D-A50F-3133-72A0DC463B8F}"/>
          </ac:spMkLst>
        </pc:spChg>
        <pc:spChg chg="add mod">
          <ac:chgData name="Divyatej Mishra" userId="3bced1b167eae61f" providerId="LiveId" clId="{DDD9C47A-1283-4437-869B-F85459309370}" dt="2023-05-11T15:23:48.562" v="1690" actId="207"/>
          <ac:spMkLst>
            <pc:docMk/>
            <pc:sldMk cId="1191365832" sldId="326"/>
            <ac:spMk id="28" creationId="{DE95E33A-C1A8-59AB-CE72-02EE5B9B0C11}"/>
          </ac:spMkLst>
        </pc:spChg>
        <pc:spChg chg="add mod">
          <ac:chgData name="Divyatej Mishra" userId="3bced1b167eae61f" providerId="LiveId" clId="{DDD9C47A-1283-4437-869B-F85459309370}" dt="2023-05-12T09:12:04.305" v="1980" actId="20577"/>
          <ac:spMkLst>
            <pc:docMk/>
            <pc:sldMk cId="1191365832" sldId="326"/>
            <ac:spMk id="29" creationId="{1F3311A4-0C8F-079C-04B9-CE8D006F8AB4}"/>
          </ac:spMkLst>
        </pc:spChg>
        <pc:spChg chg="add mod">
          <ac:chgData name="Divyatej Mishra" userId="3bced1b167eae61f" providerId="LiveId" clId="{DDD9C47A-1283-4437-869B-F85459309370}" dt="2023-05-12T09:17:46.646" v="2005" actId="1076"/>
          <ac:spMkLst>
            <pc:docMk/>
            <pc:sldMk cId="1191365832" sldId="326"/>
            <ac:spMk id="30" creationId="{2D05CFB5-2ED0-11AA-D38B-9F630F73078E}"/>
          </ac:spMkLst>
        </pc:spChg>
        <pc:spChg chg="add mod">
          <ac:chgData name="Divyatej Mishra" userId="3bced1b167eae61f" providerId="LiveId" clId="{DDD9C47A-1283-4437-869B-F85459309370}" dt="2023-05-12T09:17:02.170" v="1992" actId="1076"/>
          <ac:spMkLst>
            <pc:docMk/>
            <pc:sldMk cId="1191365832" sldId="326"/>
            <ac:spMk id="31" creationId="{0948C363-7944-1DC4-61BB-5EE6733DAB55}"/>
          </ac:spMkLst>
        </pc:spChg>
        <pc:spChg chg="add mod">
          <ac:chgData name="Divyatej Mishra" userId="3bced1b167eae61f" providerId="LiveId" clId="{DDD9C47A-1283-4437-869B-F85459309370}" dt="2023-05-11T15:28:40.030" v="1765" actId="208"/>
          <ac:spMkLst>
            <pc:docMk/>
            <pc:sldMk cId="1191365832" sldId="326"/>
            <ac:spMk id="32" creationId="{1447C5E4-9310-10A4-4896-8FE9CBF42D13}"/>
          </ac:spMkLst>
        </pc:spChg>
        <pc:spChg chg="add del mod">
          <ac:chgData name="Divyatej Mishra" userId="3bced1b167eae61f" providerId="LiveId" clId="{DDD9C47A-1283-4437-869B-F85459309370}" dt="2023-05-11T15:25:43.596" v="1698" actId="478"/>
          <ac:spMkLst>
            <pc:docMk/>
            <pc:sldMk cId="1191365832" sldId="326"/>
            <ac:spMk id="33" creationId="{2FCB5D87-9DE6-9037-033A-349404519947}"/>
          </ac:spMkLst>
        </pc:spChg>
        <pc:spChg chg="add mod">
          <ac:chgData name="Divyatej Mishra" userId="3bced1b167eae61f" providerId="LiveId" clId="{DDD9C47A-1283-4437-869B-F85459309370}" dt="2023-05-11T15:28:46.214" v="1766" actId="208"/>
          <ac:spMkLst>
            <pc:docMk/>
            <pc:sldMk cId="1191365832" sldId="326"/>
            <ac:spMk id="34" creationId="{BE3C38A4-1222-1D9B-0480-FB3C47E3E953}"/>
          </ac:spMkLst>
        </pc:spChg>
        <pc:grpChg chg="add del mod">
          <ac:chgData name="Divyatej Mishra" userId="3bced1b167eae61f" providerId="LiveId" clId="{DDD9C47A-1283-4437-869B-F85459309370}" dt="2023-05-11T15:17:47.912" v="1564" actId="478"/>
          <ac:grpSpMkLst>
            <pc:docMk/>
            <pc:sldMk cId="1191365832" sldId="326"/>
            <ac:grpSpMk id="2" creationId="{DCE18886-5E00-6138-9108-62BEF8EF53E3}"/>
          </ac:grpSpMkLst>
        </pc:grpChg>
        <pc:grpChg chg="mod">
          <ac:chgData name="Divyatej Mishra" userId="3bced1b167eae61f" providerId="LiveId" clId="{DDD9C47A-1283-4437-869B-F85459309370}" dt="2023-05-11T15:15:28.045" v="1561"/>
          <ac:grpSpMkLst>
            <pc:docMk/>
            <pc:sldMk cId="1191365832" sldId="326"/>
            <ac:grpSpMk id="3" creationId="{449174E2-AAFA-1113-6319-811B1FC632EE}"/>
          </ac:grpSpMkLst>
        </pc:grpChg>
        <pc:cxnChg chg="add mod">
          <ac:chgData name="Divyatej Mishra" userId="3bced1b167eae61f" providerId="LiveId" clId="{DDD9C47A-1283-4437-869B-F85459309370}" dt="2023-05-12T09:12:02.738" v="1974" actId="20577"/>
          <ac:cxnSpMkLst>
            <pc:docMk/>
            <pc:sldMk cId="1191365832" sldId="326"/>
            <ac:cxnSpMk id="36" creationId="{5C615FE6-2D92-9DA2-9398-A70254EFBFC1}"/>
          </ac:cxnSpMkLst>
        </pc:cxnChg>
        <pc:cxnChg chg="add mod">
          <ac:chgData name="Divyatej Mishra" userId="3bced1b167eae61f" providerId="LiveId" clId="{DDD9C47A-1283-4437-869B-F85459309370}" dt="2023-05-11T15:27:58.623" v="1756" actId="1076"/>
          <ac:cxnSpMkLst>
            <pc:docMk/>
            <pc:sldMk cId="1191365832" sldId="326"/>
            <ac:cxnSpMk id="38" creationId="{3CCB1AC3-88CE-9778-9440-04DD1C4709B9}"/>
          </ac:cxnSpMkLst>
        </pc:cxnChg>
        <pc:cxnChg chg="add mod">
          <ac:chgData name="Divyatej Mishra" userId="3bced1b167eae61f" providerId="LiveId" clId="{DDD9C47A-1283-4437-869B-F85459309370}" dt="2023-05-11T15:28:07.560" v="1758" actId="1076"/>
          <ac:cxnSpMkLst>
            <pc:docMk/>
            <pc:sldMk cId="1191365832" sldId="326"/>
            <ac:cxnSpMk id="39" creationId="{8A966E80-2C03-5C95-97A1-B310FC29D6C0}"/>
          </ac:cxnSpMkLst>
        </pc:cxnChg>
        <pc:cxnChg chg="add mod">
          <ac:chgData name="Divyatej Mishra" userId="3bced1b167eae61f" providerId="LiveId" clId="{DDD9C47A-1283-4437-869B-F85459309370}" dt="2023-05-11T15:28:22.026" v="1762" actId="14100"/>
          <ac:cxnSpMkLst>
            <pc:docMk/>
            <pc:sldMk cId="1191365832" sldId="326"/>
            <ac:cxnSpMk id="40" creationId="{B1D3FFDB-86EF-7CA7-7608-E101C5B411FD}"/>
          </ac:cxnSpMkLst>
        </pc:cxnChg>
        <pc:cxnChg chg="add mod">
          <ac:chgData name="Divyatej Mishra" userId="3bced1b167eae61f" providerId="LiveId" clId="{DDD9C47A-1283-4437-869B-F85459309370}" dt="2023-05-11T15:28:30.728" v="1764" actId="1076"/>
          <ac:cxnSpMkLst>
            <pc:docMk/>
            <pc:sldMk cId="1191365832" sldId="326"/>
            <ac:cxnSpMk id="43" creationId="{8D65EDB8-9964-6C2C-4BFE-7CD5778C7F02}"/>
          </ac:cxnSpMkLst>
        </pc:cxnChg>
      </pc:sldChg>
      <pc:sldChg chg="del">
        <pc:chgData name="Divyatej Mishra" userId="3bced1b167eae61f" providerId="LiveId" clId="{DDD9C47A-1283-4437-869B-F85459309370}" dt="2023-05-17T17:41:37.561" v="2841" actId="47"/>
        <pc:sldMkLst>
          <pc:docMk/>
          <pc:sldMk cId="1923397662" sldId="327"/>
        </pc:sldMkLst>
      </pc:sldChg>
      <pc:sldChg chg="add del">
        <pc:chgData name="Divyatej Mishra" userId="3bced1b167eae61f" providerId="LiveId" clId="{DDD9C47A-1283-4437-869B-F85459309370}" dt="2023-05-11T18:51:10.263" v="1770" actId="47"/>
        <pc:sldMkLst>
          <pc:docMk/>
          <pc:sldMk cId="2025209123" sldId="327"/>
        </pc:sldMkLst>
      </pc:sldChg>
      <pc:sldChg chg="delSp modSp mod ord modAnim">
        <pc:chgData name="Divyatej Mishra" userId="3bced1b167eae61f" providerId="LiveId" clId="{DDD9C47A-1283-4437-869B-F85459309370}" dt="2023-05-18T10:35:04.293" v="2933"/>
        <pc:sldMkLst>
          <pc:docMk/>
          <pc:sldMk cId="545864485" sldId="328"/>
        </pc:sldMkLst>
        <pc:spChg chg="mod">
          <ac:chgData name="Divyatej Mishra" userId="3bced1b167eae61f" providerId="LiveId" clId="{DDD9C47A-1283-4437-869B-F85459309370}" dt="2023-05-18T10:34:57.346" v="2931" actId="1076"/>
          <ac:spMkLst>
            <pc:docMk/>
            <pc:sldMk cId="545864485" sldId="328"/>
            <ac:spMk id="21" creationId="{70E67D3A-3803-D151-F116-5A46F68E86BB}"/>
          </ac:spMkLst>
        </pc:spChg>
        <pc:picChg chg="mod">
          <ac:chgData name="Divyatej Mishra" userId="3bced1b167eae61f" providerId="LiveId" clId="{DDD9C47A-1283-4437-869B-F85459309370}" dt="2023-05-18T10:34:52.127" v="2930" actId="1076"/>
          <ac:picMkLst>
            <pc:docMk/>
            <pc:sldMk cId="545864485" sldId="328"/>
            <ac:picMk id="5" creationId="{241D5A10-6D95-4D03-971B-EDA2D4F2C106}"/>
          </ac:picMkLst>
        </pc:picChg>
        <pc:picChg chg="del">
          <ac:chgData name="Divyatej Mishra" userId="3bced1b167eae61f" providerId="LiveId" clId="{DDD9C47A-1283-4437-869B-F85459309370}" dt="2023-05-18T10:34:45.145" v="2929" actId="478"/>
          <ac:picMkLst>
            <pc:docMk/>
            <pc:sldMk cId="545864485" sldId="328"/>
            <ac:picMk id="15" creationId="{53ECE215-ED33-450F-8CB6-E02C6ADD376E}"/>
          </ac:picMkLst>
        </pc:picChg>
      </pc:sldChg>
      <pc:sldChg chg="add">
        <pc:chgData name="Divyatej Mishra" userId="3bced1b167eae61f" providerId="LiveId" clId="{DDD9C47A-1283-4437-869B-F85459309370}" dt="2023-05-11T18:51:05.560" v="1769" actId="2890"/>
        <pc:sldMkLst>
          <pc:docMk/>
          <pc:sldMk cId="3950926136" sldId="328"/>
        </pc:sldMkLst>
      </pc:sldChg>
      <pc:sldChg chg="addSp delSp modSp mod ord">
        <pc:chgData name="Divyatej Mishra" userId="3bced1b167eae61f" providerId="LiveId" clId="{DDD9C47A-1283-4437-869B-F85459309370}" dt="2023-05-12T09:29:02.370" v="2068" actId="1076"/>
        <pc:sldMkLst>
          <pc:docMk/>
          <pc:sldMk cId="4187543044" sldId="329"/>
        </pc:sldMkLst>
        <pc:spChg chg="add mod">
          <ac:chgData name="Divyatej Mishra" userId="3bced1b167eae61f" providerId="LiveId" clId="{DDD9C47A-1283-4437-869B-F85459309370}" dt="2023-05-12T09:28:58.816" v="2067" actId="1076"/>
          <ac:spMkLst>
            <pc:docMk/>
            <pc:sldMk cId="4187543044" sldId="329"/>
            <ac:spMk id="2" creationId="{8C96D492-1103-086C-2A32-9164114D3AFD}"/>
          </ac:spMkLst>
        </pc:spChg>
        <pc:spChg chg="del mod">
          <ac:chgData name="Divyatej Mishra" userId="3bced1b167eae61f" providerId="LiveId" clId="{DDD9C47A-1283-4437-869B-F85459309370}" dt="2023-05-12T09:28:54.197" v="2065" actId="478"/>
          <ac:spMkLst>
            <pc:docMk/>
            <pc:sldMk cId="4187543044" sldId="329"/>
            <ac:spMk id="61" creationId="{9F32AE8E-54B4-4B51-8914-3B83C0BE9BE4}"/>
          </ac:spMkLst>
        </pc:spChg>
        <pc:spChg chg="mod">
          <ac:chgData name="Divyatej Mishra" userId="3bced1b167eae61f" providerId="LiveId" clId="{DDD9C47A-1283-4437-869B-F85459309370}" dt="2023-05-12T09:29:02.370" v="2068" actId="1076"/>
          <ac:spMkLst>
            <pc:docMk/>
            <pc:sldMk cId="4187543044" sldId="329"/>
            <ac:spMk id="2417" creationId="{00000000-0000-0000-0000-000000000000}"/>
          </ac:spMkLst>
        </pc:spChg>
      </pc:sldChg>
      <pc:sldChg chg="del ord">
        <pc:chgData name="Divyatej Mishra" userId="3bced1b167eae61f" providerId="LiveId" clId="{DDD9C47A-1283-4437-869B-F85459309370}" dt="2023-05-12T09:29:52.568" v="2076" actId="47"/>
        <pc:sldMkLst>
          <pc:docMk/>
          <pc:sldMk cId="1648371242" sldId="330"/>
        </pc:sldMkLst>
      </pc:sldChg>
      <pc:sldChg chg="modSp mod ord">
        <pc:chgData name="Divyatej Mishra" userId="3bced1b167eae61f" providerId="LiveId" clId="{DDD9C47A-1283-4437-869B-F85459309370}" dt="2023-05-12T09:44:58.395" v="2149" actId="123"/>
        <pc:sldMkLst>
          <pc:docMk/>
          <pc:sldMk cId="1862759935" sldId="331"/>
        </pc:sldMkLst>
        <pc:graphicFrameChg chg="mod modGraphic">
          <ac:chgData name="Divyatej Mishra" userId="3bced1b167eae61f" providerId="LiveId" clId="{DDD9C47A-1283-4437-869B-F85459309370}" dt="2023-05-12T09:44:58.395" v="2149" actId="123"/>
          <ac:graphicFrameMkLst>
            <pc:docMk/>
            <pc:sldMk cId="1862759935" sldId="331"/>
            <ac:graphicFrameMk id="4" creationId="{8CF64306-6A7D-4AFA-A4FD-2FBD81FC3E60}"/>
          </ac:graphicFrameMkLst>
        </pc:graphicFrameChg>
      </pc:sldChg>
      <pc:sldChg chg="modSp mod ord">
        <pc:chgData name="Divyatej Mishra" userId="3bced1b167eae61f" providerId="LiveId" clId="{DDD9C47A-1283-4437-869B-F85459309370}" dt="2023-05-12T09:45:46.669" v="2156" actId="123"/>
        <pc:sldMkLst>
          <pc:docMk/>
          <pc:sldMk cId="634009982" sldId="332"/>
        </pc:sldMkLst>
        <pc:graphicFrameChg chg="modGraphic">
          <ac:chgData name="Divyatej Mishra" userId="3bced1b167eae61f" providerId="LiveId" clId="{DDD9C47A-1283-4437-869B-F85459309370}" dt="2023-05-12T09:45:46.669" v="2156" actId="123"/>
          <ac:graphicFrameMkLst>
            <pc:docMk/>
            <pc:sldMk cId="634009982" sldId="332"/>
            <ac:graphicFrameMk id="6" creationId="{177922C4-E5C0-4EAF-A657-72B0D7EC53ED}"/>
          </ac:graphicFrameMkLst>
        </pc:graphicFrameChg>
      </pc:sldChg>
      <pc:sldChg chg="modSp mod ord">
        <pc:chgData name="Divyatej Mishra" userId="3bced1b167eae61f" providerId="LiveId" clId="{DDD9C47A-1283-4437-869B-F85459309370}" dt="2023-05-17T17:41:06.028" v="2839" actId="20577"/>
        <pc:sldMkLst>
          <pc:docMk/>
          <pc:sldMk cId="3746024824" sldId="333"/>
        </pc:sldMkLst>
        <pc:spChg chg="mod">
          <ac:chgData name="Divyatej Mishra" userId="3bced1b167eae61f" providerId="LiveId" clId="{DDD9C47A-1283-4437-869B-F85459309370}" dt="2023-05-17T17:41:06.028" v="2839" actId="20577"/>
          <ac:spMkLst>
            <pc:docMk/>
            <pc:sldMk cId="3746024824" sldId="333"/>
            <ac:spMk id="2" creationId="{B0F0E1DC-756D-4DE3-A116-B869E1C1D10D}"/>
          </ac:spMkLst>
        </pc:spChg>
        <pc:spChg chg="mod">
          <ac:chgData name="Divyatej Mishra" userId="3bced1b167eae61f" providerId="LiveId" clId="{DDD9C47A-1283-4437-869B-F85459309370}" dt="2023-05-17T17:37:22.555" v="2719" actId="20577"/>
          <ac:spMkLst>
            <pc:docMk/>
            <pc:sldMk cId="3746024824" sldId="333"/>
            <ac:spMk id="26" creationId="{0DC21939-A835-4376-B43D-39AECB577BEE}"/>
          </ac:spMkLst>
        </pc:spChg>
        <pc:spChg chg="mod">
          <ac:chgData name="Divyatej Mishra" userId="3bced1b167eae61f" providerId="LiveId" clId="{DDD9C47A-1283-4437-869B-F85459309370}" dt="2023-05-17T17:37:37.222" v="2754" actId="20577"/>
          <ac:spMkLst>
            <pc:docMk/>
            <pc:sldMk cId="3746024824" sldId="333"/>
            <ac:spMk id="28" creationId="{B065AEE8-A179-4A37-B323-7EDC7A3879C8}"/>
          </ac:spMkLst>
        </pc:spChg>
        <pc:spChg chg="mod">
          <ac:chgData name="Divyatej Mishra" userId="3bced1b167eae61f" providerId="LiveId" clId="{DDD9C47A-1283-4437-869B-F85459309370}" dt="2023-05-17T17:38:05.594" v="2800" actId="20577"/>
          <ac:spMkLst>
            <pc:docMk/>
            <pc:sldMk cId="3746024824" sldId="333"/>
            <ac:spMk id="30" creationId="{103B2AC6-06D5-41B3-9AA7-FD450E11BA0D}"/>
          </ac:spMkLst>
        </pc:spChg>
        <pc:spChg chg="mod">
          <ac:chgData name="Divyatej Mishra" userId="3bced1b167eae61f" providerId="LiveId" clId="{DDD9C47A-1283-4437-869B-F85459309370}" dt="2023-05-17T17:37:51.503" v="2781" actId="20577"/>
          <ac:spMkLst>
            <pc:docMk/>
            <pc:sldMk cId="3746024824" sldId="333"/>
            <ac:spMk id="32" creationId="{B8F3E6A3-9E71-4223-822C-DAA8BA98D09A}"/>
          </ac:spMkLst>
        </pc:spChg>
        <pc:spChg chg="mod">
          <ac:chgData name="Divyatej Mishra" userId="3bced1b167eae61f" providerId="LiveId" clId="{DDD9C47A-1283-4437-869B-F85459309370}" dt="2023-05-17T17:40:50.191" v="2835" actId="1076"/>
          <ac:spMkLst>
            <pc:docMk/>
            <pc:sldMk cId="3746024824" sldId="333"/>
            <ac:spMk id="34" creationId="{7D099B3D-476C-4819-B27B-96ACDBFA6CA5}"/>
          </ac:spMkLst>
        </pc:spChg>
      </pc:sldChg>
      <pc:sldChg chg="ord">
        <pc:chgData name="Divyatej Mishra" userId="3bced1b167eae61f" providerId="LiveId" clId="{DDD9C47A-1283-4437-869B-F85459309370}" dt="2023-05-18T10:55:38.664" v="2937"/>
        <pc:sldMkLst>
          <pc:docMk/>
          <pc:sldMk cId="3641482483" sldId="334"/>
        </pc:sldMkLst>
      </pc:sldChg>
      <pc:sldChg chg="del ord">
        <pc:chgData name="Divyatej Mishra" userId="3bced1b167eae61f" providerId="LiveId" clId="{DDD9C47A-1283-4437-869B-F85459309370}" dt="2023-05-17T17:41:37.561" v="2841" actId="47"/>
        <pc:sldMkLst>
          <pc:docMk/>
          <pc:sldMk cId="1944510061" sldId="338"/>
        </pc:sldMkLst>
      </pc:sldChg>
      <pc:sldChg chg="modSp mod">
        <pc:chgData name="Divyatej Mishra" userId="3bced1b167eae61f" providerId="LiveId" clId="{DDD9C47A-1283-4437-869B-F85459309370}" dt="2023-05-18T11:03:16.690" v="2938" actId="20577"/>
        <pc:sldMkLst>
          <pc:docMk/>
          <pc:sldMk cId="1910642173" sldId="340"/>
        </pc:sldMkLst>
        <pc:spChg chg="mod">
          <ac:chgData name="Divyatej Mishra" userId="3bced1b167eae61f" providerId="LiveId" clId="{DDD9C47A-1283-4437-869B-F85459309370}" dt="2023-05-18T11:03:16.690" v="2938" actId="20577"/>
          <ac:spMkLst>
            <pc:docMk/>
            <pc:sldMk cId="1910642173" sldId="340"/>
            <ac:spMk id="5" creationId="{E71AFB44-EE96-4D67-8F73-23FC530AFD5F}"/>
          </ac:spMkLst>
        </pc:spChg>
      </pc:sldChg>
      <pc:sldChg chg="del">
        <pc:chgData name="Divyatej Mishra" userId="3bced1b167eae61f" providerId="LiveId" clId="{DDD9C47A-1283-4437-869B-F85459309370}" dt="2023-05-17T17:41:37.561" v="2841" actId="47"/>
        <pc:sldMkLst>
          <pc:docMk/>
          <pc:sldMk cId="3950926136" sldId="341"/>
        </pc:sldMkLst>
      </pc:sldChg>
      <pc:sldChg chg="addSp delSp modSp add mod ord">
        <pc:chgData name="Divyatej Mishra" userId="3bced1b167eae61f" providerId="LiveId" clId="{DDD9C47A-1283-4437-869B-F85459309370}" dt="2023-05-12T09:29:48.702" v="2075"/>
        <pc:sldMkLst>
          <pc:docMk/>
          <pc:sldMk cId="2266162192" sldId="342"/>
        </pc:sldMkLst>
        <pc:spChg chg="mod">
          <ac:chgData name="Divyatej Mishra" userId="3bced1b167eae61f" providerId="LiveId" clId="{DDD9C47A-1283-4437-869B-F85459309370}" dt="2023-05-12T09:29:34.938" v="2073" actId="120"/>
          <ac:spMkLst>
            <pc:docMk/>
            <pc:sldMk cId="2266162192" sldId="342"/>
            <ac:spMk id="2417" creationId="{00000000-0000-0000-0000-000000000000}"/>
          </ac:spMkLst>
        </pc:spChg>
        <pc:picChg chg="add mod">
          <ac:chgData name="Divyatej Mishra" userId="3bced1b167eae61f" providerId="LiveId" clId="{DDD9C47A-1283-4437-869B-F85459309370}" dt="2023-05-12T09:29:48.702" v="2075"/>
          <ac:picMkLst>
            <pc:docMk/>
            <pc:sldMk cId="2266162192" sldId="342"/>
            <ac:picMk id="3" creationId="{5819351C-527E-5BB3-26AD-3116C2614D1B}"/>
          </ac:picMkLst>
        </pc:picChg>
        <pc:picChg chg="del">
          <ac:chgData name="Divyatej Mishra" userId="3bced1b167eae61f" providerId="LiveId" clId="{DDD9C47A-1283-4437-869B-F85459309370}" dt="2023-05-12T09:29:48.326" v="2074" actId="478"/>
          <ac:picMkLst>
            <pc:docMk/>
            <pc:sldMk cId="2266162192" sldId="342"/>
            <ac:picMk id="60" creationId="{81985D55-72C5-4064-A801-9F85AB907C3E}"/>
          </ac:picMkLst>
        </pc:picChg>
      </pc:sldChg>
      <pc:sldChg chg="addSp delSp modSp new del mod ord">
        <pc:chgData name="Divyatej Mishra" userId="3bced1b167eae61f" providerId="LiveId" clId="{DDD9C47A-1283-4437-869B-F85459309370}" dt="2023-05-17T17:41:37.561" v="2841" actId="47"/>
        <pc:sldMkLst>
          <pc:docMk/>
          <pc:sldMk cId="1458870061" sldId="343"/>
        </pc:sldMkLst>
        <pc:spChg chg="add del">
          <ac:chgData name="Divyatej Mishra" userId="3bced1b167eae61f" providerId="LiveId" clId="{DDD9C47A-1283-4437-869B-F85459309370}" dt="2023-05-12T09:38:28.856" v="2102" actId="478"/>
          <ac:spMkLst>
            <pc:docMk/>
            <pc:sldMk cId="1458870061" sldId="343"/>
            <ac:spMk id="2" creationId="{E227B274-FB10-73A7-2616-E4563DCC5DDE}"/>
          </ac:spMkLst>
        </pc:spChg>
        <pc:spChg chg="add mod">
          <ac:chgData name="Divyatej Mishra" userId="3bced1b167eae61f" providerId="LiveId" clId="{DDD9C47A-1283-4437-869B-F85459309370}" dt="2023-05-12T09:39:01.483" v="2110" actId="1076"/>
          <ac:spMkLst>
            <pc:docMk/>
            <pc:sldMk cId="1458870061" sldId="343"/>
            <ac:spMk id="3" creationId="{7951E84D-3AD7-458B-A5D6-90B07D5A1D84}"/>
          </ac:spMkLst>
        </pc:spChg>
        <pc:spChg chg="add mod">
          <ac:chgData name="Divyatej Mishra" userId="3bced1b167eae61f" providerId="LiveId" clId="{DDD9C47A-1283-4437-869B-F85459309370}" dt="2023-05-12T09:52:49.802" v="2290" actId="207"/>
          <ac:spMkLst>
            <pc:docMk/>
            <pc:sldMk cId="1458870061" sldId="343"/>
            <ac:spMk id="4" creationId="{86D89CD9-966C-4ECA-2FB0-2ACB847BD816}"/>
          </ac:spMkLst>
        </pc:spChg>
        <pc:spChg chg="add mod">
          <ac:chgData name="Divyatej Mishra" userId="3bced1b167eae61f" providerId="LiveId" clId="{DDD9C47A-1283-4437-869B-F85459309370}" dt="2023-05-12T09:52:55.429" v="2291" actId="207"/>
          <ac:spMkLst>
            <pc:docMk/>
            <pc:sldMk cId="1458870061" sldId="343"/>
            <ac:spMk id="8" creationId="{34187B37-068C-CB93-A1D0-78D393AE6FB5}"/>
          </ac:spMkLst>
        </pc:spChg>
        <pc:spChg chg="add mod">
          <ac:chgData name="Divyatej Mishra" userId="3bced1b167eae61f" providerId="LiveId" clId="{DDD9C47A-1283-4437-869B-F85459309370}" dt="2023-05-12T09:52:58.893" v="2292" actId="207"/>
          <ac:spMkLst>
            <pc:docMk/>
            <pc:sldMk cId="1458870061" sldId="343"/>
            <ac:spMk id="9" creationId="{FA769A99-5D6A-4D7A-0F1B-7634EAA57571}"/>
          </ac:spMkLst>
        </pc:spChg>
        <pc:spChg chg="add mod">
          <ac:chgData name="Divyatej Mishra" userId="3bced1b167eae61f" providerId="LiveId" clId="{DDD9C47A-1283-4437-869B-F85459309370}" dt="2023-05-12T09:53:03.112" v="2293" actId="207"/>
          <ac:spMkLst>
            <pc:docMk/>
            <pc:sldMk cId="1458870061" sldId="343"/>
            <ac:spMk id="10" creationId="{A080553E-B04B-6209-B57E-A8BB0826F9D2}"/>
          </ac:spMkLst>
        </pc:spChg>
        <pc:spChg chg="add mod">
          <ac:chgData name="Divyatej Mishra" userId="3bced1b167eae61f" providerId="LiveId" clId="{DDD9C47A-1283-4437-869B-F85459309370}" dt="2023-05-12T09:53:07.122" v="2294" actId="207"/>
          <ac:spMkLst>
            <pc:docMk/>
            <pc:sldMk cId="1458870061" sldId="343"/>
            <ac:spMk id="11" creationId="{EECB9102-CA80-AA10-DE8F-EAE070C54F9B}"/>
          </ac:spMkLst>
        </pc:spChg>
        <pc:spChg chg="add mod">
          <ac:chgData name="Divyatej Mishra" userId="3bced1b167eae61f" providerId="LiveId" clId="{DDD9C47A-1283-4437-869B-F85459309370}" dt="2023-05-12T09:51:22.898" v="2280" actId="1076"/>
          <ac:spMkLst>
            <pc:docMk/>
            <pc:sldMk cId="1458870061" sldId="343"/>
            <ac:spMk id="12" creationId="{80D9F991-234C-B932-E26E-88EF76C98F68}"/>
          </ac:spMkLst>
        </pc:spChg>
        <pc:spChg chg="add del mod">
          <ac:chgData name="Divyatej Mishra" userId="3bced1b167eae61f" providerId="LiveId" clId="{DDD9C47A-1283-4437-869B-F85459309370}" dt="2023-05-12T09:51:09.358" v="2277" actId="478"/>
          <ac:spMkLst>
            <pc:docMk/>
            <pc:sldMk cId="1458870061" sldId="343"/>
            <ac:spMk id="13" creationId="{495B5493-DA0B-6A70-7EB8-42AB4EC2B82F}"/>
          </ac:spMkLst>
        </pc:spChg>
        <pc:spChg chg="add mod">
          <ac:chgData name="Divyatej Mishra" userId="3bced1b167eae61f" providerId="LiveId" clId="{DDD9C47A-1283-4437-869B-F85459309370}" dt="2023-05-12T09:51:43.732" v="2288" actId="20577"/>
          <ac:spMkLst>
            <pc:docMk/>
            <pc:sldMk cId="1458870061" sldId="343"/>
            <ac:spMk id="14" creationId="{C295EBA0-24BB-D865-AE89-8268D6B4A428}"/>
          </ac:spMkLst>
        </pc:spChg>
        <pc:picChg chg="add del">
          <ac:chgData name="Divyatej Mishra" userId="3bced1b167eae61f" providerId="LiveId" clId="{DDD9C47A-1283-4437-869B-F85459309370}" dt="2023-05-12T09:46:53.369" v="2167" actId="478"/>
          <ac:picMkLst>
            <pc:docMk/>
            <pc:sldMk cId="1458870061" sldId="343"/>
            <ac:picMk id="6" creationId="{1733768F-E5D4-4F2C-D9BC-9D22FB9E189A}"/>
          </ac:picMkLst>
        </pc:picChg>
        <pc:picChg chg="add del mod">
          <ac:chgData name="Divyatej Mishra" userId="3bced1b167eae61f" providerId="LiveId" clId="{DDD9C47A-1283-4437-869B-F85459309370}" dt="2023-05-12T09:46:49.834" v="2166" actId="478"/>
          <ac:picMkLst>
            <pc:docMk/>
            <pc:sldMk cId="1458870061" sldId="343"/>
            <ac:picMk id="7" creationId="{280EC15C-499A-25D6-5263-43CAA4D9AEA4}"/>
          </ac:picMkLst>
        </pc:picChg>
      </pc:sldChg>
      <pc:sldChg chg="add">
        <pc:chgData name="Divyatej Mishra" userId="3bced1b167eae61f" providerId="LiveId" clId="{DDD9C47A-1283-4437-869B-F85459309370}" dt="2023-05-12T09:53:30.895" v="2297" actId="2890"/>
        <pc:sldMkLst>
          <pc:docMk/>
          <pc:sldMk cId="56315037" sldId="344"/>
        </pc:sldMkLst>
      </pc:sldChg>
      <pc:sldChg chg="ord">
        <pc:chgData name="Divyatej Mishra" userId="3bced1b167eae61f" providerId="LiveId" clId="{DDD9C47A-1283-4437-869B-F85459309370}" dt="2023-05-18T10:55:31.898" v="2935"/>
        <pc:sldMkLst>
          <pc:docMk/>
          <pc:sldMk cId="4232556114" sldId="346"/>
        </pc:sldMkLst>
      </pc:sldChg>
      <pc:sldChg chg="addSp modSp new">
        <pc:chgData name="Divyatej Mishra" userId="3bced1b167eae61f" providerId="LiveId" clId="{DDD9C47A-1283-4437-869B-F85459309370}" dt="2023-05-13T08:09:09.540" v="2371" actId="1076"/>
        <pc:sldMkLst>
          <pc:docMk/>
          <pc:sldMk cId="3671929953" sldId="350"/>
        </pc:sldMkLst>
        <pc:picChg chg="add mod">
          <ac:chgData name="Divyatej Mishra" userId="3bced1b167eae61f" providerId="LiveId" clId="{DDD9C47A-1283-4437-869B-F85459309370}" dt="2023-05-13T08:09:09.540" v="2371" actId="1076"/>
          <ac:picMkLst>
            <pc:docMk/>
            <pc:sldMk cId="3671929953" sldId="350"/>
            <ac:picMk id="1026" creationId="{05177400-A6AF-A297-130B-3DA1AFF3E62F}"/>
          </ac:picMkLst>
        </pc:picChg>
      </pc:sldChg>
      <pc:sldChg chg="addSp delSp modSp add mod">
        <pc:chgData name="Divyatej Mishra" userId="3bced1b167eae61f" providerId="LiveId" clId="{DDD9C47A-1283-4437-869B-F85459309370}" dt="2023-05-12T10:19:30.569" v="2370" actId="20577"/>
        <pc:sldMkLst>
          <pc:docMk/>
          <pc:sldMk cId="1009597837" sldId="351"/>
        </pc:sldMkLst>
        <pc:spChg chg="mod">
          <ac:chgData name="Divyatej Mishra" userId="3bced1b167eae61f" providerId="LiveId" clId="{DDD9C47A-1283-4437-869B-F85459309370}" dt="2023-05-12T10:09:35.930" v="2328" actId="1076"/>
          <ac:spMkLst>
            <pc:docMk/>
            <pc:sldMk cId="1009597837" sldId="351"/>
            <ac:spMk id="2" creationId="{8CE18EC2-63FB-F5BD-2624-92FB4EE91B28}"/>
          </ac:spMkLst>
        </pc:spChg>
        <pc:spChg chg="add mod">
          <ac:chgData name="Divyatej Mishra" userId="3bced1b167eae61f" providerId="LiveId" clId="{DDD9C47A-1283-4437-869B-F85459309370}" dt="2023-05-12T10:09:58.501" v="2330" actId="1076"/>
          <ac:spMkLst>
            <pc:docMk/>
            <pc:sldMk cId="1009597837" sldId="351"/>
            <ac:spMk id="3" creationId="{88B601A1-BF5A-AB6B-06D4-87D5458CAF33}"/>
          </ac:spMkLst>
        </pc:spChg>
        <pc:spChg chg="add mod">
          <ac:chgData name="Divyatej Mishra" userId="3bced1b167eae61f" providerId="LiveId" clId="{DDD9C47A-1283-4437-869B-F85459309370}" dt="2023-05-12T10:09:58.501" v="2330" actId="1076"/>
          <ac:spMkLst>
            <pc:docMk/>
            <pc:sldMk cId="1009597837" sldId="351"/>
            <ac:spMk id="4" creationId="{046629E2-E389-D926-673E-C12C7AEB3C2C}"/>
          </ac:spMkLst>
        </pc:spChg>
        <pc:spChg chg="del">
          <ac:chgData name="Divyatej Mishra" userId="3bced1b167eae61f" providerId="LiveId" clId="{DDD9C47A-1283-4437-869B-F85459309370}" dt="2023-05-12T10:09:29.316" v="2327" actId="478"/>
          <ac:spMkLst>
            <pc:docMk/>
            <pc:sldMk cId="1009597837" sldId="351"/>
            <ac:spMk id="54" creationId="{E78F2AFF-2EDB-446E-84A4-C1996434F906}"/>
          </ac:spMkLst>
        </pc:spChg>
        <pc:spChg chg="del">
          <ac:chgData name="Divyatej Mishra" userId="3bced1b167eae61f" providerId="LiveId" clId="{DDD9C47A-1283-4437-869B-F85459309370}" dt="2023-05-12T10:09:25.280" v="2326" actId="478"/>
          <ac:spMkLst>
            <pc:docMk/>
            <pc:sldMk cId="1009597837" sldId="351"/>
            <ac:spMk id="56" creationId="{9559F0A5-28EC-442B-A286-E46D170BC012}"/>
          </ac:spMkLst>
        </pc:spChg>
        <pc:spChg chg="del">
          <ac:chgData name="Divyatej Mishra" userId="3bced1b167eae61f" providerId="LiveId" clId="{DDD9C47A-1283-4437-869B-F85459309370}" dt="2023-05-12T10:09:25.280" v="2326" actId="478"/>
          <ac:spMkLst>
            <pc:docMk/>
            <pc:sldMk cId="1009597837" sldId="351"/>
            <ac:spMk id="90" creationId="{10E1663A-6754-4DEC-9CF6-A847251A9391}"/>
          </ac:spMkLst>
        </pc:spChg>
        <pc:spChg chg="mod">
          <ac:chgData name="Divyatej Mishra" userId="3bced1b167eae61f" providerId="LiveId" clId="{DDD9C47A-1283-4437-869B-F85459309370}" dt="2023-05-12T10:19:30.569" v="2370" actId="20577"/>
          <ac:spMkLst>
            <pc:docMk/>
            <pc:sldMk cId="1009597837" sldId="351"/>
            <ac:spMk id="1482" creationId="{00000000-0000-0000-0000-000000000000}"/>
          </ac:spMkLst>
        </pc:spChg>
        <pc:spChg chg="del">
          <ac:chgData name="Divyatej Mishra" userId="3bced1b167eae61f" providerId="LiveId" clId="{DDD9C47A-1283-4437-869B-F85459309370}" dt="2023-05-12T10:09:25.280" v="2326" actId="478"/>
          <ac:spMkLst>
            <pc:docMk/>
            <pc:sldMk cId="1009597837" sldId="351"/>
            <ac:spMk id="1483" creationId="{00000000-0000-0000-0000-000000000000}"/>
          </ac:spMkLst>
        </pc:spChg>
        <pc:spChg chg="del">
          <ac:chgData name="Divyatej Mishra" userId="3bced1b167eae61f" providerId="LiveId" clId="{DDD9C47A-1283-4437-869B-F85459309370}" dt="2023-05-12T10:09:25.280" v="2326" actId="478"/>
          <ac:spMkLst>
            <pc:docMk/>
            <pc:sldMk cId="1009597837" sldId="351"/>
            <ac:spMk id="1485" creationId="{00000000-0000-0000-0000-000000000000}"/>
          </ac:spMkLst>
        </pc:spChg>
        <pc:spChg chg="del">
          <ac:chgData name="Divyatej Mishra" userId="3bced1b167eae61f" providerId="LiveId" clId="{DDD9C47A-1283-4437-869B-F85459309370}" dt="2023-05-12T10:09:25.280" v="2326" actId="478"/>
          <ac:spMkLst>
            <pc:docMk/>
            <pc:sldMk cId="1009597837" sldId="351"/>
            <ac:spMk id="1487" creationId="{00000000-0000-0000-0000-000000000000}"/>
          </ac:spMkLst>
        </pc:spChg>
        <pc:spChg chg="del">
          <ac:chgData name="Divyatej Mishra" userId="3bced1b167eae61f" providerId="LiveId" clId="{DDD9C47A-1283-4437-869B-F85459309370}" dt="2023-05-12T10:09:25.280" v="2326" actId="478"/>
          <ac:spMkLst>
            <pc:docMk/>
            <pc:sldMk cId="1009597837" sldId="351"/>
            <ac:spMk id="1489" creationId="{00000000-0000-0000-0000-000000000000}"/>
          </ac:spMkLst>
        </pc:spChg>
        <pc:spChg chg="del">
          <ac:chgData name="Divyatej Mishra" userId="3bced1b167eae61f" providerId="LiveId" clId="{DDD9C47A-1283-4437-869B-F85459309370}" dt="2023-05-12T10:09:25.280" v="2326" actId="478"/>
          <ac:spMkLst>
            <pc:docMk/>
            <pc:sldMk cId="1009597837" sldId="351"/>
            <ac:spMk id="1490" creationId="{00000000-0000-0000-0000-000000000000}"/>
          </ac:spMkLst>
        </pc:spChg>
        <pc:grpChg chg="del">
          <ac:chgData name="Divyatej Mishra" userId="3bced1b167eae61f" providerId="LiveId" clId="{DDD9C47A-1283-4437-869B-F85459309370}" dt="2023-05-12T10:09:25.280" v="2326" actId="478"/>
          <ac:grpSpMkLst>
            <pc:docMk/>
            <pc:sldMk cId="1009597837" sldId="351"/>
            <ac:grpSpMk id="1473" creationId="{00000000-0000-0000-0000-000000000000}"/>
          </ac:grpSpMkLst>
        </pc:grpChg>
        <pc:picChg chg="add mod">
          <ac:chgData name="Divyatej Mishra" userId="3bced1b167eae61f" providerId="LiveId" clId="{DDD9C47A-1283-4437-869B-F85459309370}" dt="2023-05-12T10:10:35.033" v="2332" actId="1076"/>
          <ac:picMkLst>
            <pc:docMk/>
            <pc:sldMk cId="1009597837" sldId="351"/>
            <ac:picMk id="6" creationId="{35053BD8-7947-F7FC-C4C2-C2BAEAEECD54}"/>
          </ac:picMkLst>
        </pc:picChg>
        <pc:picChg chg="add del mod">
          <ac:chgData name="Divyatej Mishra" userId="3bced1b167eae61f" providerId="LiveId" clId="{DDD9C47A-1283-4437-869B-F85459309370}" dt="2023-05-12T10:12:56.181" v="2337" actId="478"/>
          <ac:picMkLst>
            <pc:docMk/>
            <pc:sldMk cId="1009597837" sldId="351"/>
            <ac:picMk id="8" creationId="{C5CF577E-8C84-757E-55AF-B532946B80EC}"/>
          </ac:picMkLst>
        </pc:picChg>
      </pc:sldChg>
      <pc:sldChg chg="addSp modSp new del mod ord">
        <pc:chgData name="Divyatej Mishra" userId="3bced1b167eae61f" providerId="LiveId" clId="{DDD9C47A-1283-4437-869B-F85459309370}" dt="2023-05-12T10:19:00.093" v="2348" actId="47"/>
        <pc:sldMkLst>
          <pc:docMk/>
          <pc:sldMk cId="3831855630" sldId="352"/>
        </pc:sldMkLst>
        <pc:picChg chg="add mod">
          <ac:chgData name="Divyatej Mishra" userId="3bced1b167eae61f" providerId="LiveId" clId="{DDD9C47A-1283-4437-869B-F85459309370}" dt="2023-05-12T10:15:11.905" v="2343" actId="1076"/>
          <ac:picMkLst>
            <pc:docMk/>
            <pc:sldMk cId="3831855630" sldId="352"/>
            <ac:picMk id="3" creationId="{4AF72325-6CDC-9B0E-EB5E-27C18909368D}"/>
          </ac:picMkLst>
        </pc:picChg>
      </pc:sldChg>
      <pc:sldChg chg="addSp modSp new">
        <pc:chgData name="Divyatej Mishra" userId="3bced1b167eae61f" providerId="LiveId" clId="{DDD9C47A-1283-4437-869B-F85459309370}" dt="2023-05-13T08:12:09.103" v="2372" actId="1076"/>
        <pc:sldMkLst>
          <pc:docMk/>
          <pc:sldMk cId="1161197646" sldId="353"/>
        </pc:sldMkLst>
        <pc:picChg chg="add mod">
          <ac:chgData name="Divyatej Mishra" userId="3bced1b167eae61f" providerId="LiveId" clId="{DDD9C47A-1283-4437-869B-F85459309370}" dt="2023-05-13T08:12:09.103" v="2372" actId="1076"/>
          <ac:picMkLst>
            <pc:docMk/>
            <pc:sldMk cId="1161197646" sldId="353"/>
            <ac:picMk id="2050" creationId="{653C983E-66D4-A2A1-41DE-E863833A83D0}"/>
          </ac:picMkLst>
        </pc:picChg>
      </pc:sldChg>
      <pc:sldChg chg="del">
        <pc:chgData name="Divyatej Mishra" userId="3bced1b167eae61f" providerId="LiveId" clId="{DDD9C47A-1283-4437-869B-F85459309370}" dt="2023-05-17T17:41:37.561" v="2841" actId="47"/>
        <pc:sldMkLst>
          <pc:docMk/>
          <pc:sldMk cId="1178589858" sldId="354"/>
        </pc:sldMkLst>
      </pc:sldChg>
      <pc:sldChg chg="modSp del mod">
        <pc:chgData name="Divyatej Mishra" userId="3bced1b167eae61f" providerId="LiveId" clId="{DDD9C47A-1283-4437-869B-F85459309370}" dt="2023-05-17T17:41:11.188" v="2840" actId="47"/>
        <pc:sldMkLst>
          <pc:docMk/>
          <pc:sldMk cId="1743613900" sldId="356"/>
        </pc:sldMkLst>
        <pc:spChg chg="mod">
          <ac:chgData name="Divyatej Mishra" userId="3bced1b167eae61f" providerId="LiveId" clId="{DDD9C47A-1283-4437-869B-F85459309370}" dt="2023-05-17T17:29:09.555" v="2437" actId="20577"/>
          <ac:spMkLst>
            <pc:docMk/>
            <pc:sldMk cId="1743613900" sldId="356"/>
            <ac:spMk id="20" creationId="{17405BFE-1C3C-4B48-8B9B-D24D04FBF7F1}"/>
          </ac:spMkLst>
        </pc:spChg>
        <pc:spChg chg="mod">
          <ac:chgData name="Divyatej Mishra" userId="3bced1b167eae61f" providerId="LiveId" clId="{DDD9C47A-1283-4437-869B-F85459309370}" dt="2023-05-17T17:28:22.354" v="2400" actId="20577"/>
          <ac:spMkLst>
            <pc:docMk/>
            <pc:sldMk cId="1743613900" sldId="356"/>
            <ac:spMk id="21" creationId="{26550F96-A4F3-44B4-925A-340D707E0E75}"/>
          </ac:spMkLst>
        </pc:spChg>
        <pc:spChg chg="mod">
          <ac:chgData name="Divyatej Mishra" userId="3bced1b167eae61f" providerId="LiveId" clId="{DDD9C47A-1283-4437-869B-F85459309370}" dt="2023-05-17T17:33:05.798" v="2506" actId="20577"/>
          <ac:spMkLst>
            <pc:docMk/>
            <pc:sldMk cId="1743613900" sldId="356"/>
            <ac:spMk id="77" creationId="{1B499DE0-AF28-477D-8295-572B23665FFE}"/>
          </ac:spMkLst>
        </pc:spChg>
        <pc:spChg chg="mod">
          <ac:chgData name="Divyatej Mishra" userId="3bced1b167eae61f" providerId="LiveId" clId="{DDD9C47A-1283-4437-869B-F85459309370}" dt="2023-05-17T17:34:14.410" v="2565" actId="20577"/>
          <ac:spMkLst>
            <pc:docMk/>
            <pc:sldMk cId="1743613900" sldId="356"/>
            <ac:spMk id="78" creationId="{D483651F-7F61-4364-9417-8F3D399DB45D}"/>
          </ac:spMkLst>
        </pc:spChg>
        <pc:spChg chg="mod">
          <ac:chgData name="Divyatej Mishra" userId="3bced1b167eae61f" providerId="LiveId" clId="{DDD9C47A-1283-4437-869B-F85459309370}" dt="2023-05-17T17:29:46.107" v="2497" actId="20577"/>
          <ac:spMkLst>
            <pc:docMk/>
            <pc:sldMk cId="1743613900" sldId="356"/>
            <ac:spMk id="79" creationId="{2B6B1D8E-E519-4F3C-BE39-D03C2CD94982}"/>
          </ac:spMkLst>
        </pc:spChg>
      </pc:sldChg>
    </pc:docChg>
  </pc:docChgLst>
  <pc:docChgLst>
    <pc:chgData name="PRACHI KANAKHARA" userId="dd63d9c124c743d0" providerId="Windows Live" clId="Web-{92BB83DA-E5C8-48A0-88BA-D64F2F9316C2}"/>
    <pc:docChg chg="modSld">
      <pc:chgData name="PRACHI KANAKHARA" userId="dd63d9c124c743d0" providerId="Windows Live" clId="Web-{92BB83DA-E5C8-48A0-88BA-D64F2F9316C2}" dt="2023-05-11T15:20:06.370" v="1"/>
      <pc:docMkLst>
        <pc:docMk/>
      </pc:docMkLst>
      <pc:sldChg chg="addSp delSp modSp">
        <pc:chgData name="PRACHI KANAKHARA" userId="dd63d9c124c743d0" providerId="Windows Live" clId="Web-{92BB83DA-E5C8-48A0-88BA-D64F2F9316C2}" dt="2023-05-11T15:20:06.370" v="1"/>
        <pc:sldMkLst>
          <pc:docMk/>
          <pc:sldMk cId="1963084882" sldId="325"/>
        </pc:sldMkLst>
        <pc:picChg chg="add del mod">
          <ac:chgData name="PRACHI KANAKHARA" userId="dd63d9c124c743d0" providerId="Windows Live" clId="Web-{92BB83DA-E5C8-48A0-88BA-D64F2F9316C2}" dt="2023-05-11T15:20:06.370" v="1"/>
          <ac:picMkLst>
            <pc:docMk/>
            <pc:sldMk cId="1963084882" sldId="325"/>
            <ac:picMk id="10" creationId="{E0FC8FDB-9875-63E6-F9A0-B189A6B4096D}"/>
          </ac:picMkLst>
        </pc:picChg>
      </pc:sldChg>
    </pc:docChg>
  </pc:docChgLst>
  <pc:docChgLst>
    <pc:chgData name="PRACHI KANAKHARA" userId="dd63d9c124c743d0" providerId="Windows Live" clId="Web-{831B4744-BF9D-487D-8B58-A89B61994923}"/>
    <pc:docChg chg="modSld">
      <pc:chgData name="PRACHI KANAKHARA" userId="dd63d9c124c743d0" providerId="Windows Live" clId="Web-{831B4744-BF9D-487D-8B58-A89B61994923}" dt="2023-05-13T16:39:16.215" v="12" actId="14100"/>
      <pc:docMkLst>
        <pc:docMk/>
      </pc:docMkLst>
      <pc:sldChg chg="modSp">
        <pc:chgData name="PRACHI KANAKHARA" userId="dd63d9c124c743d0" providerId="Windows Live" clId="Web-{831B4744-BF9D-487D-8B58-A89B61994923}" dt="2023-05-13T16:39:16.215" v="12" actId="14100"/>
        <pc:sldMkLst>
          <pc:docMk/>
          <pc:sldMk cId="1910642173" sldId="340"/>
        </pc:sldMkLst>
        <pc:spChg chg="mod">
          <ac:chgData name="PRACHI KANAKHARA" userId="dd63d9c124c743d0" providerId="Windows Live" clId="Web-{831B4744-BF9D-487D-8B58-A89B61994923}" dt="2023-05-13T16:39:16.215" v="12" actId="14100"/>
          <ac:spMkLst>
            <pc:docMk/>
            <pc:sldMk cId="1910642173" sldId="340"/>
            <ac:spMk id="5" creationId="{E71AFB44-EE96-4D67-8F73-23FC530AFD5F}"/>
          </ac:spMkLst>
        </pc:spChg>
      </pc:sldChg>
      <pc:sldChg chg="modSp">
        <pc:chgData name="PRACHI KANAKHARA" userId="dd63d9c124c743d0" providerId="Windows Live" clId="Web-{831B4744-BF9D-487D-8B58-A89B61994923}" dt="2023-05-13T16:36:59.195" v="6" actId="14100"/>
        <pc:sldMkLst>
          <pc:docMk/>
          <pc:sldMk cId="1009597837" sldId="351"/>
        </pc:sldMkLst>
        <pc:spChg chg="mod">
          <ac:chgData name="PRACHI KANAKHARA" userId="dd63d9c124c743d0" providerId="Windows Live" clId="Web-{831B4744-BF9D-487D-8B58-A89B61994923}" dt="2023-05-13T16:36:59.195" v="6" actId="14100"/>
          <ac:spMkLst>
            <pc:docMk/>
            <pc:sldMk cId="1009597837" sldId="351"/>
            <ac:spMk id="2" creationId="{8CE18EC2-63FB-F5BD-2624-92FB4EE91B28}"/>
          </ac:spMkLst>
        </pc:spChg>
        <pc:spChg chg="mod">
          <ac:chgData name="PRACHI KANAKHARA" userId="dd63d9c124c743d0" providerId="Windows Live" clId="Web-{831B4744-BF9D-487D-8B58-A89B61994923}" dt="2023-05-13T16:36:46.585" v="3" actId="14100"/>
          <ac:spMkLst>
            <pc:docMk/>
            <pc:sldMk cId="1009597837" sldId="351"/>
            <ac:spMk id="3" creationId="{88B601A1-BF5A-AB6B-06D4-87D5458CAF33}"/>
          </ac:spMkLst>
        </pc:spChg>
        <pc:spChg chg="mod">
          <ac:chgData name="PRACHI KANAKHARA" userId="dd63d9c124c743d0" providerId="Windows Live" clId="Web-{831B4744-BF9D-487D-8B58-A89B61994923}" dt="2023-05-13T16:36:38.413" v="1" actId="1076"/>
          <ac:spMkLst>
            <pc:docMk/>
            <pc:sldMk cId="1009597837" sldId="351"/>
            <ac:spMk id="4" creationId="{046629E2-E389-D926-673E-C12C7AEB3C2C}"/>
          </ac:spMkLst>
        </pc:spChg>
        <pc:spChg chg="mod">
          <ac:chgData name="PRACHI KANAKHARA" userId="dd63d9c124c743d0" providerId="Windows Live" clId="Web-{831B4744-BF9D-487D-8B58-A89B61994923}" dt="2023-05-13T16:36:50.866" v="4" actId="1076"/>
          <ac:spMkLst>
            <pc:docMk/>
            <pc:sldMk cId="1009597837" sldId="351"/>
            <ac:spMk id="1482" creationId="{00000000-0000-0000-0000-000000000000}"/>
          </ac:spMkLst>
        </pc:spChg>
        <pc:picChg chg="mod">
          <ac:chgData name="PRACHI KANAKHARA" userId="dd63d9c124c743d0" providerId="Windows Live" clId="Web-{831B4744-BF9D-487D-8B58-A89B61994923}" dt="2023-05-13T16:36:33.757" v="0" actId="1076"/>
          <ac:picMkLst>
            <pc:docMk/>
            <pc:sldMk cId="1009597837" sldId="351"/>
            <ac:picMk id="6" creationId="{35053BD8-7947-F7FC-C4C2-C2BAEAEECD54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d9d240c1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d9d240c1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9794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9026751953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9026751953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9026751953_0_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9026751953_0_1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9026751953_0_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9026751953_0_1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6302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929290261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4" name="Google Shape;2274;g929290261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929290261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4" name="Google Shape;2274;g929290261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812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303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5" name="Google Shape;4565;g94a06c92dc_0_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6" name="Google Shape;4566;g94a06c92dc_0_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2926700"/>
            <a:ext cx="4287000" cy="865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21" y="3679025"/>
            <a:ext cx="4287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713125" y="988675"/>
            <a:ext cx="2493000" cy="92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23371" y="3705937"/>
            <a:ext cx="932693" cy="1513429"/>
            <a:chOff x="5252475" y="3372998"/>
            <a:chExt cx="758596" cy="1230930"/>
          </a:xfrm>
        </p:grpSpPr>
        <p:sp>
          <p:nvSpPr>
            <p:cNvPr id="13" name="Google Shape;13;p2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3282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3.wdp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7.jpeg"/><Relationship Id="rId4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4"/>
          <p:cNvSpPr txBox="1">
            <a:spLocks noGrp="1"/>
          </p:cNvSpPr>
          <p:nvPr>
            <p:ph type="ctrTitle"/>
          </p:nvPr>
        </p:nvSpPr>
        <p:spPr>
          <a:xfrm>
            <a:off x="227432" y="136291"/>
            <a:ext cx="8923032" cy="171215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taatliches" panose="020B0604020202020204" charset="0"/>
              </a:rPr>
              <a:t>COMPARISON  OF  VARIOUS  PREDICTION  METHODS  FOR  RENEWABLE  ENERGY (SOLAR  &amp;  WIND)</a:t>
            </a:r>
          </a:p>
        </p:txBody>
      </p:sp>
      <p:sp>
        <p:nvSpPr>
          <p:cNvPr id="615" name="Google Shape;615;p34"/>
          <p:cNvSpPr txBox="1">
            <a:spLocks noGrp="1"/>
          </p:cNvSpPr>
          <p:nvPr>
            <p:ph type="subTitle" idx="1"/>
          </p:nvPr>
        </p:nvSpPr>
        <p:spPr>
          <a:xfrm>
            <a:off x="675798" y="3658314"/>
            <a:ext cx="4287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" b="1" err="1">
                <a:solidFill>
                  <a:schemeClr val="tx1"/>
                </a:solidFill>
              </a:rPr>
              <a:t>Divyatej</a:t>
            </a:r>
            <a:r>
              <a:rPr lang="en" b="1">
                <a:solidFill>
                  <a:schemeClr val="tx1"/>
                </a:solidFill>
              </a:rPr>
              <a:t> Mishra – 19BEE023</a:t>
            </a:r>
          </a:p>
          <a:p>
            <a:pPr marL="0" indent="0"/>
            <a:r>
              <a:rPr lang="en" b="1">
                <a:solidFill>
                  <a:schemeClr val="tx1"/>
                </a:solidFill>
              </a:rPr>
              <a:t>Prachi </a:t>
            </a:r>
            <a:r>
              <a:rPr lang="en" b="1" err="1">
                <a:solidFill>
                  <a:schemeClr val="tx1"/>
                </a:solidFill>
              </a:rPr>
              <a:t>Kanakhara</a:t>
            </a:r>
            <a:r>
              <a:rPr lang="en" b="1">
                <a:solidFill>
                  <a:schemeClr val="tx1"/>
                </a:solidFill>
              </a:rPr>
              <a:t> – 19BEE052</a:t>
            </a:r>
          </a:p>
        </p:txBody>
      </p:sp>
      <p:sp>
        <p:nvSpPr>
          <p:cNvPr id="733" name="Google Shape;733;p34"/>
          <p:cNvSpPr txBox="1">
            <a:spLocks noGrp="1"/>
          </p:cNvSpPr>
          <p:nvPr>
            <p:ph type="ctrTitle" idx="2"/>
          </p:nvPr>
        </p:nvSpPr>
        <p:spPr>
          <a:xfrm>
            <a:off x="639806" y="2073396"/>
            <a:ext cx="3156708" cy="92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800" b="1">
                <a:latin typeface="Staatliches" panose="020B0604020202020204" charset="0"/>
              </a:rPr>
              <a:t>G</a:t>
            </a:r>
            <a:r>
              <a:rPr lang="en" sz="2800" b="1">
                <a:latin typeface="Staatliches" panose="020B0604020202020204" charset="0"/>
              </a:rPr>
              <a:t>roup - 09</a:t>
            </a:r>
            <a:endParaRPr sz="2800" b="1">
              <a:latin typeface="Staatliches" panose="020B0604020202020204" charset="0"/>
            </a:endParaRPr>
          </a:p>
        </p:txBody>
      </p:sp>
      <p:sp>
        <p:nvSpPr>
          <p:cNvPr id="2" name="Google Shape;615;p34">
            <a:extLst>
              <a:ext uri="{FF2B5EF4-FFF2-40B4-BE49-F238E27FC236}">
                <a16:creationId xmlns:a16="http://schemas.microsoft.com/office/drawing/2014/main" id="{3F137AE5-E8E0-0873-BC12-35F128D0F88C}"/>
              </a:ext>
            </a:extLst>
          </p:cNvPr>
          <p:cNvSpPr txBox="1">
            <a:spLocks/>
          </p:cNvSpPr>
          <p:nvPr/>
        </p:nvSpPr>
        <p:spPr>
          <a:xfrm>
            <a:off x="670673" y="3078023"/>
            <a:ext cx="4287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/>
            <a:r>
              <a:rPr lang="en"/>
              <a:t>Under </a:t>
            </a:r>
            <a:r>
              <a:rPr lang="en" b="1"/>
              <a:t>Dr. Bhinal Mehta</a:t>
            </a:r>
            <a:endParaRPr lang="en"/>
          </a:p>
        </p:txBody>
      </p:sp>
      <p:grpSp>
        <p:nvGrpSpPr>
          <p:cNvPr id="133" name="Google Shape;54;p13">
            <a:extLst>
              <a:ext uri="{FF2B5EF4-FFF2-40B4-BE49-F238E27FC236}">
                <a16:creationId xmlns:a16="http://schemas.microsoft.com/office/drawing/2014/main" id="{EBC8101A-0895-4805-8767-3E4DBE6D69D8}"/>
              </a:ext>
            </a:extLst>
          </p:cNvPr>
          <p:cNvGrpSpPr/>
          <p:nvPr/>
        </p:nvGrpSpPr>
        <p:grpSpPr>
          <a:xfrm>
            <a:off x="4028440" y="1168401"/>
            <a:ext cx="4929374" cy="3633102"/>
            <a:chOff x="2523825" y="1354400"/>
            <a:chExt cx="4402051" cy="3155825"/>
          </a:xfrm>
        </p:grpSpPr>
        <p:sp>
          <p:nvSpPr>
            <p:cNvPr id="134" name="Google Shape;55;p13">
              <a:extLst>
                <a:ext uri="{FF2B5EF4-FFF2-40B4-BE49-F238E27FC236}">
                  <a16:creationId xmlns:a16="http://schemas.microsoft.com/office/drawing/2014/main" id="{55222316-6337-40CE-8EF9-F47D7C16F543}"/>
                </a:ext>
              </a:extLst>
            </p:cNvPr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6;p13">
              <a:extLst>
                <a:ext uri="{FF2B5EF4-FFF2-40B4-BE49-F238E27FC236}">
                  <a16:creationId xmlns:a16="http://schemas.microsoft.com/office/drawing/2014/main" id="{3499FC56-8667-4C69-A9CD-5672A8A9BB93}"/>
                </a:ext>
              </a:extLst>
            </p:cNvPr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7;p13">
              <a:extLst>
                <a:ext uri="{FF2B5EF4-FFF2-40B4-BE49-F238E27FC236}">
                  <a16:creationId xmlns:a16="http://schemas.microsoft.com/office/drawing/2014/main" id="{EA08D359-A63D-4B71-8240-B9ED532470ED}"/>
                </a:ext>
              </a:extLst>
            </p:cNvPr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8;p13">
              <a:extLst>
                <a:ext uri="{FF2B5EF4-FFF2-40B4-BE49-F238E27FC236}">
                  <a16:creationId xmlns:a16="http://schemas.microsoft.com/office/drawing/2014/main" id="{8B70D40F-16ED-49AB-818F-812F266E198F}"/>
                </a:ext>
              </a:extLst>
            </p:cNvPr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9;p13">
              <a:extLst>
                <a:ext uri="{FF2B5EF4-FFF2-40B4-BE49-F238E27FC236}">
                  <a16:creationId xmlns:a16="http://schemas.microsoft.com/office/drawing/2014/main" id="{43029093-7B5A-45CA-818B-0D5BED0AAB04}"/>
                </a:ext>
              </a:extLst>
            </p:cNvPr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0;p13">
              <a:extLst>
                <a:ext uri="{FF2B5EF4-FFF2-40B4-BE49-F238E27FC236}">
                  <a16:creationId xmlns:a16="http://schemas.microsoft.com/office/drawing/2014/main" id="{77C4A4A6-583C-497A-B451-DB52067E0A4F}"/>
                </a:ext>
              </a:extLst>
            </p:cNvPr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1;p13">
              <a:extLst>
                <a:ext uri="{FF2B5EF4-FFF2-40B4-BE49-F238E27FC236}">
                  <a16:creationId xmlns:a16="http://schemas.microsoft.com/office/drawing/2014/main" id="{96CEF1D9-E454-46A5-BB44-CC0D72476049}"/>
                </a:ext>
              </a:extLst>
            </p:cNvPr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2;p13">
              <a:extLst>
                <a:ext uri="{FF2B5EF4-FFF2-40B4-BE49-F238E27FC236}">
                  <a16:creationId xmlns:a16="http://schemas.microsoft.com/office/drawing/2014/main" id="{E9D7689F-8DC4-4929-8A7B-0BA4620271E1}"/>
                </a:ext>
              </a:extLst>
            </p:cNvPr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3;p13">
              <a:extLst>
                <a:ext uri="{FF2B5EF4-FFF2-40B4-BE49-F238E27FC236}">
                  <a16:creationId xmlns:a16="http://schemas.microsoft.com/office/drawing/2014/main" id="{B5F6E93E-B15E-44E1-AA43-C4AFB5E18453}"/>
                </a:ext>
              </a:extLst>
            </p:cNvPr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4;p13">
              <a:extLst>
                <a:ext uri="{FF2B5EF4-FFF2-40B4-BE49-F238E27FC236}">
                  <a16:creationId xmlns:a16="http://schemas.microsoft.com/office/drawing/2014/main" id="{38F10D29-C311-40BC-B98E-4A669AC6F458}"/>
                </a:ext>
              </a:extLst>
            </p:cNvPr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5;p13">
              <a:extLst>
                <a:ext uri="{FF2B5EF4-FFF2-40B4-BE49-F238E27FC236}">
                  <a16:creationId xmlns:a16="http://schemas.microsoft.com/office/drawing/2014/main" id="{17FE34AF-5CC9-4491-806B-80991421D0C0}"/>
                </a:ext>
              </a:extLst>
            </p:cNvPr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6;p13">
              <a:extLst>
                <a:ext uri="{FF2B5EF4-FFF2-40B4-BE49-F238E27FC236}">
                  <a16:creationId xmlns:a16="http://schemas.microsoft.com/office/drawing/2014/main" id="{21AA63B1-0994-4A4E-990E-0A612CB5A6E7}"/>
                </a:ext>
              </a:extLst>
            </p:cNvPr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7;p13">
              <a:extLst>
                <a:ext uri="{FF2B5EF4-FFF2-40B4-BE49-F238E27FC236}">
                  <a16:creationId xmlns:a16="http://schemas.microsoft.com/office/drawing/2014/main" id="{A03577F2-D7CC-4588-BF19-70477171240B}"/>
                </a:ext>
              </a:extLst>
            </p:cNvPr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8;p13">
              <a:extLst>
                <a:ext uri="{FF2B5EF4-FFF2-40B4-BE49-F238E27FC236}">
                  <a16:creationId xmlns:a16="http://schemas.microsoft.com/office/drawing/2014/main" id="{3D28A050-20A6-4E4C-A320-6624309558C2}"/>
                </a:ext>
              </a:extLst>
            </p:cNvPr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9;p13">
              <a:extLst>
                <a:ext uri="{FF2B5EF4-FFF2-40B4-BE49-F238E27FC236}">
                  <a16:creationId xmlns:a16="http://schemas.microsoft.com/office/drawing/2014/main" id="{7F8EEDC1-5348-4B71-9968-E5CD68E5C1CB}"/>
                </a:ext>
              </a:extLst>
            </p:cNvPr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0;p13">
              <a:extLst>
                <a:ext uri="{FF2B5EF4-FFF2-40B4-BE49-F238E27FC236}">
                  <a16:creationId xmlns:a16="http://schemas.microsoft.com/office/drawing/2014/main" id="{A339D20D-7432-4BFB-8189-4C33664599D5}"/>
                </a:ext>
              </a:extLst>
            </p:cNvPr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1;p13">
              <a:extLst>
                <a:ext uri="{FF2B5EF4-FFF2-40B4-BE49-F238E27FC236}">
                  <a16:creationId xmlns:a16="http://schemas.microsoft.com/office/drawing/2014/main" id="{B23106B2-1A6D-4426-9A65-371C8A96CD89}"/>
                </a:ext>
              </a:extLst>
            </p:cNvPr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2;p13">
              <a:extLst>
                <a:ext uri="{FF2B5EF4-FFF2-40B4-BE49-F238E27FC236}">
                  <a16:creationId xmlns:a16="http://schemas.microsoft.com/office/drawing/2014/main" id="{786D00BE-8C05-49DD-99FA-6AB6ED31FF87}"/>
                </a:ext>
              </a:extLst>
            </p:cNvPr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3;p13">
              <a:extLst>
                <a:ext uri="{FF2B5EF4-FFF2-40B4-BE49-F238E27FC236}">
                  <a16:creationId xmlns:a16="http://schemas.microsoft.com/office/drawing/2014/main" id="{426CD748-2DAB-4276-BA82-DBA5D9390BE8}"/>
                </a:ext>
              </a:extLst>
            </p:cNvPr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4;p13">
              <a:extLst>
                <a:ext uri="{FF2B5EF4-FFF2-40B4-BE49-F238E27FC236}">
                  <a16:creationId xmlns:a16="http://schemas.microsoft.com/office/drawing/2014/main" id="{729BF5B3-6025-408A-9792-C1FB7C0BCF37}"/>
                </a:ext>
              </a:extLst>
            </p:cNvPr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5;p13">
              <a:extLst>
                <a:ext uri="{FF2B5EF4-FFF2-40B4-BE49-F238E27FC236}">
                  <a16:creationId xmlns:a16="http://schemas.microsoft.com/office/drawing/2014/main" id="{DBA3C3D2-9058-44B6-9FB8-04AAD6D73673}"/>
                </a:ext>
              </a:extLst>
            </p:cNvPr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6;p13">
              <a:extLst>
                <a:ext uri="{FF2B5EF4-FFF2-40B4-BE49-F238E27FC236}">
                  <a16:creationId xmlns:a16="http://schemas.microsoft.com/office/drawing/2014/main" id="{B8441460-E27F-43A9-8240-82B33C2FA403}"/>
                </a:ext>
              </a:extLst>
            </p:cNvPr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7;p13">
              <a:extLst>
                <a:ext uri="{FF2B5EF4-FFF2-40B4-BE49-F238E27FC236}">
                  <a16:creationId xmlns:a16="http://schemas.microsoft.com/office/drawing/2014/main" id="{87679653-EA1D-4FFB-AD76-D38C01FF9B10}"/>
                </a:ext>
              </a:extLst>
            </p:cNvPr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8;p13">
              <a:extLst>
                <a:ext uri="{FF2B5EF4-FFF2-40B4-BE49-F238E27FC236}">
                  <a16:creationId xmlns:a16="http://schemas.microsoft.com/office/drawing/2014/main" id="{34160CB5-C3AE-48D0-867F-0FD1A30FEF77}"/>
                </a:ext>
              </a:extLst>
            </p:cNvPr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9;p13">
              <a:extLst>
                <a:ext uri="{FF2B5EF4-FFF2-40B4-BE49-F238E27FC236}">
                  <a16:creationId xmlns:a16="http://schemas.microsoft.com/office/drawing/2014/main" id="{0BB9BB19-0866-4436-B8D5-AF1B008C103F}"/>
                </a:ext>
              </a:extLst>
            </p:cNvPr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0;p13">
              <a:extLst>
                <a:ext uri="{FF2B5EF4-FFF2-40B4-BE49-F238E27FC236}">
                  <a16:creationId xmlns:a16="http://schemas.microsoft.com/office/drawing/2014/main" id="{51EE7D0B-8BD4-4AE1-8CCE-2E1EA3927175}"/>
                </a:ext>
              </a:extLst>
            </p:cNvPr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1;p13">
              <a:extLst>
                <a:ext uri="{FF2B5EF4-FFF2-40B4-BE49-F238E27FC236}">
                  <a16:creationId xmlns:a16="http://schemas.microsoft.com/office/drawing/2014/main" id="{BFAD081B-34E1-4A0F-9AF0-B646698800D5}"/>
                </a:ext>
              </a:extLst>
            </p:cNvPr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82;p13">
              <a:extLst>
                <a:ext uri="{FF2B5EF4-FFF2-40B4-BE49-F238E27FC236}">
                  <a16:creationId xmlns:a16="http://schemas.microsoft.com/office/drawing/2014/main" id="{5C3B4B21-B08B-4CF6-A26F-9E0BF110FEED}"/>
                </a:ext>
              </a:extLst>
            </p:cNvPr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83;p13">
              <a:extLst>
                <a:ext uri="{FF2B5EF4-FFF2-40B4-BE49-F238E27FC236}">
                  <a16:creationId xmlns:a16="http://schemas.microsoft.com/office/drawing/2014/main" id="{1CFB95AF-3091-44E3-8804-35A351A693ED}"/>
                </a:ext>
              </a:extLst>
            </p:cNvPr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4;p13">
              <a:extLst>
                <a:ext uri="{FF2B5EF4-FFF2-40B4-BE49-F238E27FC236}">
                  <a16:creationId xmlns:a16="http://schemas.microsoft.com/office/drawing/2014/main" id="{865AA0F9-52A3-485D-A39A-5AE328FF090F}"/>
                </a:ext>
              </a:extLst>
            </p:cNvPr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5;p13">
              <a:extLst>
                <a:ext uri="{FF2B5EF4-FFF2-40B4-BE49-F238E27FC236}">
                  <a16:creationId xmlns:a16="http://schemas.microsoft.com/office/drawing/2014/main" id="{5D3F571D-6FC5-44A9-B79F-733ABDB93108}"/>
                </a:ext>
              </a:extLst>
            </p:cNvPr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6;p13">
              <a:extLst>
                <a:ext uri="{FF2B5EF4-FFF2-40B4-BE49-F238E27FC236}">
                  <a16:creationId xmlns:a16="http://schemas.microsoft.com/office/drawing/2014/main" id="{D057C712-976D-4FFE-BA0E-47E1CFBE828B}"/>
                </a:ext>
              </a:extLst>
            </p:cNvPr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;p13">
              <a:extLst>
                <a:ext uri="{FF2B5EF4-FFF2-40B4-BE49-F238E27FC236}">
                  <a16:creationId xmlns:a16="http://schemas.microsoft.com/office/drawing/2014/main" id="{7011A2ED-7E94-4E33-A059-BE3CF21C0F02}"/>
                </a:ext>
              </a:extLst>
            </p:cNvPr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8;p13">
              <a:extLst>
                <a:ext uri="{FF2B5EF4-FFF2-40B4-BE49-F238E27FC236}">
                  <a16:creationId xmlns:a16="http://schemas.microsoft.com/office/drawing/2014/main" id="{94DB3EB0-5CFA-4E13-A89D-96E34405981B}"/>
                </a:ext>
              </a:extLst>
            </p:cNvPr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9;p13">
              <a:extLst>
                <a:ext uri="{FF2B5EF4-FFF2-40B4-BE49-F238E27FC236}">
                  <a16:creationId xmlns:a16="http://schemas.microsoft.com/office/drawing/2014/main" id="{15016452-DC5D-4D83-9B52-4E7F0A992BED}"/>
                </a:ext>
              </a:extLst>
            </p:cNvPr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90;p13">
              <a:extLst>
                <a:ext uri="{FF2B5EF4-FFF2-40B4-BE49-F238E27FC236}">
                  <a16:creationId xmlns:a16="http://schemas.microsoft.com/office/drawing/2014/main" id="{EEC78D9C-1484-4302-BA48-DCD4C59FBF2A}"/>
                </a:ext>
              </a:extLst>
            </p:cNvPr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91;p13">
              <a:extLst>
                <a:ext uri="{FF2B5EF4-FFF2-40B4-BE49-F238E27FC236}">
                  <a16:creationId xmlns:a16="http://schemas.microsoft.com/office/drawing/2014/main" id="{CBFCB418-C143-4124-B227-32090E1CCB44}"/>
                </a:ext>
              </a:extLst>
            </p:cNvPr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92;p13">
              <a:extLst>
                <a:ext uri="{FF2B5EF4-FFF2-40B4-BE49-F238E27FC236}">
                  <a16:creationId xmlns:a16="http://schemas.microsoft.com/office/drawing/2014/main" id="{B25BC147-34C4-481E-8D1A-254B2F1E0EDA}"/>
                </a:ext>
              </a:extLst>
            </p:cNvPr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93;p13">
              <a:extLst>
                <a:ext uri="{FF2B5EF4-FFF2-40B4-BE49-F238E27FC236}">
                  <a16:creationId xmlns:a16="http://schemas.microsoft.com/office/drawing/2014/main" id="{4F4E6E10-6510-45CE-9200-F29150654F24}"/>
                </a:ext>
              </a:extLst>
            </p:cNvPr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94;p13">
              <a:extLst>
                <a:ext uri="{FF2B5EF4-FFF2-40B4-BE49-F238E27FC236}">
                  <a16:creationId xmlns:a16="http://schemas.microsoft.com/office/drawing/2014/main" id="{63105ABF-5D80-409C-8DDF-6DDD19C48A79}"/>
                </a:ext>
              </a:extLst>
            </p:cNvPr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95;p13">
              <a:extLst>
                <a:ext uri="{FF2B5EF4-FFF2-40B4-BE49-F238E27FC236}">
                  <a16:creationId xmlns:a16="http://schemas.microsoft.com/office/drawing/2014/main" id="{3E50C25D-2508-47E9-87C4-9A53FEDA5075}"/>
                </a:ext>
              </a:extLst>
            </p:cNvPr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96;p13">
              <a:extLst>
                <a:ext uri="{FF2B5EF4-FFF2-40B4-BE49-F238E27FC236}">
                  <a16:creationId xmlns:a16="http://schemas.microsoft.com/office/drawing/2014/main" id="{CAED3B59-F7D5-4F12-B6BE-92A282598617}"/>
                </a:ext>
              </a:extLst>
            </p:cNvPr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97;p13">
              <a:extLst>
                <a:ext uri="{FF2B5EF4-FFF2-40B4-BE49-F238E27FC236}">
                  <a16:creationId xmlns:a16="http://schemas.microsoft.com/office/drawing/2014/main" id="{25B916E0-393D-49CC-8D17-9AF19499F35C}"/>
                </a:ext>
              </a:extLst>
            </p:cNvPr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98;p13">
              <a:extLst>
                <a:ext uri="{FF2B5EF4-FFF2-40B4-BE49-F238E27FC236}">
                  <a16:creationId xmlns:a16="http://schemas.microsoft.com/office/drawing/2014/main" id="{A2655CB8-E1C8-41E3-97F9-81CB3BA0F428}"/>
                </a:ext>
              </a:extLst>
            </p:cNvPr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99;p13">
              <a:extLst>
                <a:ext uri="{FF2B5EF4-FFF2-40B4-BE49-F238E27FC236}">
                  <a16:creationId xmlns:a16="http://schemas.microsoft.com/office/drawing/2014/main" id="{CB3E79FF-EE64-432D-8108-AC902B606830}"/>
                </a:ext>
              </a:extLst>
            </p:cNvPr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00;p13">
              <a:extLst>
                <a:ext uri="{FF2B5EF4-FFF2-40B4-BE49-F238E27FC236}">
                  <a16:creationId xmlns:a16="http://schemas.microsoft.com/office/drawing/2014/main" id="{0FE27F0A-3D3D-4A0C-9C3F-74CB1E6FA830}"/>
                </a:ext>
              </a:extLst>
            </p:cNvPr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01;p13">
              <a:extLst>
                <a:ext uri="{FF2B5EF4-FFF2-40B4-BE49-F238E27FC236}">
                  <a16:creationId xmlns:a16="http://schemas.microsoft.com/office/drawing/2014/main" id="{2713621C-0FF8-43BB-906E-EFD9EF1E20B1}"/>
                </a:ext>
              </a:extLst>
            </p:cNvPr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02;p13">
              <a:extLst>
                <a:ext uri="{FF2B5EF4-FFF2-40B4-BE49-F238E27FC236}">
                  <a16:creationId xmlns:a16="http://schemas.microsoft.com/office/drawing/2014/main" id="{1078532C-5F95-49A1-8E59-679071CCDB2B}"/>
                </a:ext>
              </a:extLst>
            </p:cNvPr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03;p13">
              <a:extLst>
                <a:ext uri="{FF2B5EF4-FFF2-40B4-BE49-F238E27FC236}">
                  <a16:creationId xmlns:a16="http://schemas.microsoft.com/office/drawing/2014/main" id="{976F13E5-7AEB-4EB2-965C-AB1EDDF32D08}"/>
                </a:ext>
              </a:extLst>
            </p:cNvPr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04;p13">
              <a:extLst>
                <a:ext uri="{FF2B5EF4-FFF2-40B4-BE49-F238E27FC236}">
                  <a16:creationId xmlns:a16="http://schemas.microsoft.com/office/drawing/2014/main" id="{63620CE9-3E2C-4FA9-9244-BCE5F010E4FE}"/>
                </a:ext>
              </a:extLst>
            </p:cNvPr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06;p13">
              <a:extLst>
                <a:ext uri="{FF2B5EF4-FFF2-40B4-BE49-F238E27FC236}">
                  <a16:creationId xmlns:a16="http://schemas.microsoft.com/office/drawing/2014/main" id="{59E16FE5-C731-4C69-A204-7AA581C93971}"/>
                </a:ext>
              </a:extLst>
            </p:cNvPr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07;p13">
              <a:extLst>
                <a:ext uri="{FF2B5EF4-FFF2-40B4-BE49-F238E27FC236}">
                  <a16:creationId xmlns:a16="http://schemas.microsoft.com/office/drawing/2014/main" id="{BF58077C-AA5C-4311-BF25-441E84336A2A}"/>
                </a:ext>
              </a:extLst>
            </p:cNvPr>
            <p:cNvSpPr/>
            <p:nvPr/>
          </p:nvSpPr>
          <p:spPr>
            <a:xfrm>
              <a:off x="5752500" y="3033625"/>
              <a:ext cx="287401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08;p13">
              <a:extLst>
                <a:ext uri="{FF2B5EF4-FFF2-40B4-BE49-F238E27FC236}">
                  <a16:creationId xmlns:a16="http://schemas.microsoft.com/office/drawing/2014/main" id="{5D947009-B008-4665-9958-158111AE6200}"/>
                </a:ext>
              </a:extLst>
            </p:cNvPr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09;p13">
              <a:extLst>
                <a:ext uri="{FF2B5EF4-FFF2-40B4-BE49-F238E27FC236}">
                  <a16:creationId xmlns:a16="http://schemas.microsoft.com/office/drawing/2014/main" id="{B25F8087-A32D-4102-8F71-3B42B745506E}"/>
                </a:ext>
              </a:extLst>
            </p:cNvPr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10;p13">
              <a:extLst>
                <a:ext uri="{FF2B5EF4-FFF2-40B4-BE49-F238E27FC236}">
                  <a16:creationId xmlns:a16="http://schemas.microsoft.com/office/drawing/2014/main" id="{CAFF7E5B-8D50-4EBC-B958-E1F5F138E3B8}"/>
                </a:ext>
              </a:extLst>
            </p:cNvPr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11;p13">
              <a:extLst>
                <a:ext uri="{FF2B5EF4-FFF2-40B4-BE49-F238E27FC236}">
                  <a16:creationId xmlns:a16="http://schemas.microsoft.com/office/drawing/2014/main" id="{8AA02151-AF49-4447-8BF8-C9B4B7D8FEBE}"/>
                </a:ext>
              </a:extLst>
            </p:cNvPr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12;p13">
              <a:extLst>
                <a:ext uri="{FF2B5EF4-FFF2-40B4-BE49-F238E27FC236}">
                  <a16:creationId xmlns:a16="http://schemas.microsoft.com/office/drawing/2014/main" id="{25D24B06-B2EF-4DF8-9FC9-9D6C777FF1E7}"/>
                </a:ext>
              </a:extLst>
            </p:cNvPr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13;p13">
              <a:extLst>
                <a:ext uri="{FF2B5EF4-FFF2-40B4-BE49-F238E27FC236}">
                  <a16:creationId xmlns:a16="http://schemas.microsoft.com/office/drawing/2014/main" id="{8E663B62-B452-4BF0-8382-B7752A0DA63F}"/>
                </a:ext>
              </a:extLst>
            </p:cNvPr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14;p13">
              <a:extLst>
                <a:ext uri="{FF2B5EF4-FFF2-40B4-BE49-F238E27FC236}">
                  <a16:creationId xmlns:a16="http://schemas.microsoft.com/office/drawing/2014/main" id="{2C47C384-8527-4DFD-B532-A1EF17742DD6}"/>
                </a:ext>
              </a:extLst>
            </p:cNvPr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15;p13">
              <a:extLst>
                <a:ext uri="{FF2B5EF4-FFF2-40B4-BE49-F238E27FC236}">
                  <a16:creationId xmlns:a16="http://schemas.microsoft.com/office/drawing/2014/main" id="{C00F8CD4-CBFB-4E3F-9EE5-86CA90CCDC2B}"/>
                </a:ext>
              </a:extLst>
            </p:cNvPr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16;p13">
              <a:extLst>
                <a:ext uri="{FF2B5EF4-FFF2-40B4-BE49-F238E27FC236}">
                  <a16:creationId xmlns:a16="http://schemas.microsoft.com/office/drawing/2014/main" id="{971B9B22-3363-432B-8C3A-543A03CCB259}"/>
                </a:ext>
              </a:extLst>
            </p:cNvPr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17;p13">
              <a:extLst>
                <a:ext uri="{FF2B5EF4-FFF2-40B4-BE49-F238E27FC236}">
                  <a16:creationId xmlns:a16="http://schemas.microsoft.com/office/drawing/2014/main" id="{46D6703C-7793-4AB5-9108-B31EB35C9869}"/>
                </a:ext>
              </a:extLst>
            </p:cNvPr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18;p13">
              <a:extLst>
                <a:ext uri="{FF2B5EF4-FFF2-40B4-BE49-F238E27FC236}">
                  <a16:creationId xmlns:a16="http://schemas.microsoft.com/office/drawing/2014/main" id="{A5277ADD-1DEA-4B5F-88C4-E27E45FAE9E7}"/>
                </a:ext>
              </a:extLst>
            </p:cNvPr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19;p13">
              <a:extLst>
                <a:ext uri="{FF2B5EF4-FFF2-40B4-BE49-F238E27FC236}">
                  <a16:creationId xmlns:a16="http://schemas.microsoft.com/office/drawing/2014/main" id="{462F983A-B536-4722-AE8E-3935C1973404}"/>
                </a:ext>
              </a:extLst>
            </p:cNvPr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20;p13">
              <a:extLst>
                <a:ext uri="{FF2B5EF4-FFF2-40B4-BE49-F238E27FC236}">
                  <a16:creationId xmlns:a16="http://schemas.microsoft.com/office/drawing/2014/main" id="{D9BE7EF2-F7C8-4731-97D0-039756F3BB66}"/>
                </a:ext>
              </a:extLst>
            </p:cNvPr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21;p13">
              <a:extLst>
                <a:ext uri="{FF2B5EF4-FFF2-40B4-BE49-F238E27FC236}">
                  <a16:creationId xmlns:a16="http://schemas.microsoft.com/office/drawing/2014/main" id="{48DDFF34-114A-41B6-A3CE-A238AE0D032F}"/>
                </a:ext>
              </a:extLst>
            </p:cNvPr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22;p13">
              <a:extLst>
                <a:ext uri="{FF2B5EF4-FFF2-40B4-BE49-F238E27FC236}">
                  <a16:creationId xmlns:a16="http://schemas.microsoft.com/office/drawing/2014/main" id="{60A58895-E4F2-4860-BEE3-125585F6E294}"/>
                </a:ext>
              </a:extLst>
            </p:cNvPr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23;p13">
              <a:extLst>
                <a:ext uri="{FF2B5EF4-FFF2-40B4-BE49-F238E27FC236}">
                  <a16:creationId xmlns:a16="http://schemas.microsoft.com/office/drawing/2014/main" id="{F227210D-4695-4CF6-9676-AFA53461993F}"/>
                </a:ext>
              </a:extLst>
            </p:cNvPr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24;p13">
              <a:extLst>
                <a:ext uri="{FF2B5EF4-FFF2-40B4-BE49-F238E27FC236}">
                  <a16:creationId xmlns:a16="http://schemas.microsoft.com/office/drawing/2014/main" id="{D2DAA579-D152-4AF7-8F3C-255D53735D6A}"/>
                </a:ext>
              </a:extLst>
            </p:cNvPr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25;p13">
              <a:extLst>
                <a:ext uri="{FF2B5EF4-FFF2-40B4-BE49-F238E27FC236}">
                  <a16:creationId xmlns:a16="http://schemas.microsoft.com/office/drawing/2014/main" id="{82964C59-3C67-4282-B4DB-C24830CAC47D}"/>
                </a:ext>
              </a:extLst>
            </p:cNvPr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26;p13">
              <a:extLst>
                <a:ext uri="{FF2B5EF4-FFF2-40B4-BE49-F238E27FC236}">
                  <a16:creationId xmlns:a16="http://schemas.microsoft.com/office/drawing/2014/main" id="{1C5D5ED4-D1ED-4637-89E1-432C0ABE6513}"/>
                </a:ext>
              </a:extLst>
            </p:cNvPr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27;p13">
              <a:extLst>
                <a:ext uri="{FF2B5EF4-FFF2-40B4-BE49-F238E27FC236}">
                  <a16:creationId xmlns:a16="http://schemas.microsoft.com/office/drawing/2014/main" id="{2DD7099C-0C55-4F25-9766-94895B24E15C}"/>
                </a:ext>
              </a:extLst>
            </p:cNvPr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28;p13">
              <a:extLst>
                <a:ext uri="{FF2B5EF4-FFF2-40B4-BE49-F238E27FC236}">
                  <a16:creationId xmlns:a16="http://schemas.microsoft.com/office/drawing/2014/main" id="{6D4D3037-11B3-45DB-BE52-2B76CF2E9DC4}"/>
                </a:ext>
              </a:extLst>
            </p:cNvPr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29;p13">
              <a:extLst>
                <a:ext uri="{FF2B5EF4-FFF2-40B4-BE49-F238E27FC236}">
                  <a16:creationId xmlns:a16="http://schemas.microsoft.com/office/drawing/2014/main" id="{29F4BB7B-81CD-4178-8CAD-E43D53208FA8}"/>
                </a:ext>
              </a:extLst>
            </p:cNvPr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30;p13">
              <a:extLst>
                <a:ext uri="{FF2B5EF4-FFF2-40B4-BE49-F238E27FC236}">
                  <a16:creationId xmlns:a16="http://schemas.microsoft.com/office/drawing/2014/main" id="{11AF3C39-C5C2-4281-9F0F-8FDBFD6FCD4F}"/>
                </a:ext>
              </a:extLst>
            </p:cNvPr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31;p13">
              <a:extLst>
                <a:ext uri="{FF2B5EF4-FFF2-40B4-BE49-F238E27FC236}">
                  <a16:creationId xmlns:a16="http://schemas.microsoft.com/office/drawing/2014/main" id="{3978AE84-BDE5-405E-B246-74A17F1D2A9C}"/>
                </a:ext>
              </a:extLst>
            </p:cNvPr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32;p13">
              <a:extLst>
                <a:ext uri="{FF2B5EF4-FFF2-40B4-BE49-F238E27FC236}">
                  <a16:creationId xmlns:a16="http://schemas.microsoft.com/office/drawing/2014/main" id="{960974A7-4B92-4519-A7E2-E37FE2AC2D8A}"/>
                </a:ext>
              </a:extLst>
            </p:cNvPr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33;p13">
              <a:extLst>
                <a:ext uri="{FF2B5EF4-FFF2-40B4-BE49-F238E27FC236}">
                  <a16:creationId xmlns:a16="http://schemas.microsoft.com/office/drawing/2014/main" id="{F1B63874-72EC-44FF-9985-244DFB12A6E7}"/>
                </a:ext>
              </a:extLst>
            </p:cNvPr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34;p13">
              <a:extLst>
                <a:ext uri="{FF2B5EF4-FFF2-40B4-BE49-F238E27FC236}">
                  <a16:creationId xmlns:a16="http://schemas.microsoft.com/office/drawing/2014/main" id="{D96E4BA9-7E79-4805-BB80-FA6833FD8FDC}"/>
                </a:ext>
              </a:extLst>
            </p:cNvPr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35;p13">
              <a:extLst>
                <a:ext uri="{FF2B5EF4-FFF2-40B4-BE49-F238E27FC236}">
                  <a16:creationId xmlns:a16="http://schemas.microsoft.com/office/drawing/2014/main" id="{0329A5B7-6B25-471F-B399-23CE04947DE3}"/>
                </a:ext>
              </a:extLst>
            </p:cNvPr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36;p13">
              <a:extLst>
                <a:ext uri="{FF2B5EF4-FFF2-40B4-BE49-F238E27FC236}">
                  <a16:creationId xmlns:a16="http://schemas.microsoft.com/office/drawing/2014/main" id="{89528B4C-A3ED-4F63-A408-6F5FC34E847F}"/>
                </a:ext>
              </a:extLst>
            </p:cNvPr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37;p13">
              <a:extLst>
                <a:ext uri="{FF2B5EF4-FFF2-40B4-BE49-F238E27FC236}">
                  <a16:creationId xmlns:a16="http://schemas.microsoft.com/office/drawing/2014/main" id="{DD5CF816-CB06-4CE2-A635-18B96E17B6F5}"/>
                </a:ext>
              </a:extLst>
            </p:cNvPr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38;p13">
              <a:extLst>
                <a:ext uri="{FF2B5EF4-FFF2-40B4-BE49-F238E27FC236}">
                  <a16:creationId xmlns:a16="http://schemas.microsoft.com/office/drawing/2014/main" id="{C2DBEED6-39BA-4C38-B4B3-E4F945D42945}"/>
                </a:ext>
              </a:extLst>
            </p:cNvPr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39;p13">
              <a:extLst>
                <a:ext uri="{FF2B5EF4-FFF2-40B4-BE49-F238E27FC236}">
                  <a16:creationId xmlns:a16="http://schemas.microsoft.com/office/drawing/2014/main" id="{B7CA0C05-552E-4D5A-97AD-108A5C1189F2}"/>
                </a:ext>
              </a:extLst>
            </p:cNvPr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40;p13">
              <a:extLst>
                <a:ext uri="{FF2B5EF4-FFF2-40B4-BE49-F238E27FC236}">
                  <a16:creationId xmlns:a16="http://schemas.microsoft.com/office/drawing/2014/main" id="{83C77C17-8920-4A6A-A726-E5D5EFE5CC72}"/>
                </a:ext>
              </a:extLst>
            </p:cNvPr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41;p13">
              <a:extLst>
                <a:ext uri="{FF2B5EF4-FFF2-40B4-BE49-F238E27FC236}">
                  <a16:creationId xmlns:a16="http://schemas.microsoft.com/office/drawing/2014/main" id="{248CBA14-3BAA-4A57-BD32-99C13723004E}"/>
                </a:ext>
              </a:extLst>
            </p:cNvPr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42;p13">
              <a:extLst>
                <a:ext uri="{FF2B5EF4-FFF2-40B4-BE49-F238E27FC236}">
                  <a16:creationId xmlns:a16="http://schemas.microsoft.com/office/drawing/2014/main" id="{52B4780D-BE9A-42AF-8DF5-FC08B54BA84B}"/>
                </a:ext>
              </a:extLst>
            </p:cNvPr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43;p13">
              <a:extLst>
                <a:ext uri="{FF2B5EF4-FFF2-40B4-BE49-F238E27FC236}">
                  <a16:creationId xmlns:a16="http://schemas.microsoft.com/office/drawing/2014/main" id="{883C8635-74B2-4EC7-9906-9D5CD4B919F0}"/>
                </a:ext>
              </a:extLst>
            </p:cNvPr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44;p13">
              <a:extLst>
                <a:ext uri="{FF2B5EF4-FFF2-40B4-BE49-F238E27FC236}">
                  <a16:creationId xmlns:a16="http://schemas.microsoft.com/office/drawing/2014/main" id="{27A259C7-3B13-4031-B9CE-972DCB27FD1B}"/>
                </a:ext>
              </a:extLst>
            </p:cNvPr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45;p13">
              <a:extLst>
                <a:ext uri="{FF2B5EF4-FFF2-40B4-BE49-F238E27FC236}">
                  <a16:creationId xmlns:a16="http://schemas.microsoft.com/office/drawing/2014/main" id="{1027CFDB-3F42-4470-980A-8C24035B701C}"/>
                </a:ext>
              </a:extLst>
            </p:cNvPr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46;p13">
              <a:extLst>
                <a:ext uri="{FF2B5EF4-FFF2-40B4-BE49-F238E27FC236}">
                  <a16:creationId xmlns:a16="http://schemas.microsoft.com/office/drawing/2014/main" id="{07D328E7-FD49-4535-B502-2B1FD26B1B87}"/>
                </a:ext>
              </a:extLst>
            </p:cNvPr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47;p13">
              <a:extLst>
                <a:ext uri="{FF2B5EF4-FFF2-40B4-BE49-F238E27FC236}">
                  <a16:creationId xmlns:a16="http://schemas.microsoft.com/office/drawing/2014/main" id="{2FCB2584-82AC-48E7-BE90-0F7A214B7AC2}"/>
                </a:ext>
              </a:extLst>
            </p:cNvPr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48;p13">
              <a:extLst>
                <a:ext uri="{FF2B5EF4-FFF2-40B4-BE49-F238E27FC236}">
                  <a16:creationId xmlns:a16="http://schemas.microsoft.com/office/drawing/2014/main" id="{B5E6F658-4EAC-4E56-9EB4-40527AE330F8}"/>
                </a:ext>
              </a:extLst>
            </p:cNvPr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49;p13">
              <a:extLst>
                <a:ext uri="{FF2B5EF4-FFF2-40B4-BE49-F238E27FC236}">
                  <a16:creationId xmlns:a16="http://schemas.microsoft.com/office/drawing/2014/main" id="{F83C751F-8C29-494B-B06B-5334D65ED18D}"/>
                </a:ext>
              </a:extLst>
            </p:cNvPr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50;p13">
              <a:extLst>
                <a:ext uri="{FF2B5EF4-FFF2-40B4-BE49-F238E27FC236}">
                  <a16:creationId xmlns:a16="http://schemas.microsoft.com/office/drawing/2014/main" id="{7C9F4D7F-C5EB-4A48-AC8D-CB1CFC48DB96}"/>
                </a:ext>
              </a:extLst>
            </p:cNvPr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51;p13">
              <a:extLst>
                <a:ext uri="{FF2B5EF4-FFF2-40B4-BE49-F238E27FC236}">
                  <a16:creationId xmlns:a16="http://schemas.microsoft.com/office/drawing/2014/main" id="{85FC3A49-C34C-457C-870C-C8B4F228CC66}"/>
                </a:ext>
              </a:extLst>
            </p:cNvPr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2;p13">
              <a:extLst>
                <a:ext uri="{FF2B5EF4-FFF2-40B4-BE49-F238E27FC236}">
                  <a16:creationId xmlns:a16="http://schemas.microsoft.com/office/drawing/2014/main" id="{D122B387-327B-491C-8C40-ABD55C1A555C}"/>
                </a:ext>
              </a:extLst>
            </p:cNvPr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53;p13">
              <a:extLst>
                <a:ext uri="{FF2B5EF4-FFF2-40B4-BE49-F238E27FC236}">
                  <a16:creationId xmlns:a16="http://schemas.microsoft.com/office/drawing/2014/main" id="{67054C2E-AED9-48EF-B6C8-9CDFEF441E8B}"/>
                </a:ext>
              </a:extLst>
            </p:cNvPr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54;p13">
              <a:extLst>
                <a:ext uri="{FF2B5EF4-FFF2-40B4-BE49-F238E27FC236}">
                  <a16:creationId xmlns:a16="http://schemas.microsoft.com/office/drawing/2014/main" id="{A480E862-8E24-4A1C-93D7-19BCC08DA7AE}"/>
                </a:ext>
              </a:extLst>
            </p:cNvPr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55;p13">
              <a:extLst>
                <a:ext uri="{FF2B5EF4-FFF2-40B4-BE49-F238E27FC236}">
                  <a16:creationId xmlns:a16="http://schemas.microsoft.com/office/drawing/2014/main" id="{2EA373DF-2DCA-41FF-8888-E1CBD8D11486}"/>
                </a:ext>
              </a:extLst>
            </p:cNvPr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56;p13">
              <a:extLst>
                <a:ext uri="{FF2B5EF4-FFF2-40B4-BE49-F238E27FC236}">
                  <a16:creationId xmlns:a16="http://schemas.microsoft.com/office/drawing/2014/main" id="{FAD2B708-1203-4360-8BB7-D4BD67942A6D}"/>
                </a:ext>
              </a:extLst>
            </p:cNvPr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57;p13">
              <a:extLst>
                <a:ext uri="{FF2B5EF4-FFF2-40B4-BE49-F238E27FC236}">
                  <a16:creationId xmlns:a16="http://schemas.microsoft.com/office/drawing/2014/main" id="{398F0E51-0B3B-4707-94E6-6AAF45D0620C}"/>
                </a:ext>
              </a:extLst>
            </p:cNvPr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58;p13">
              <a:extLst>
                <a:ext uri="{FF2B5EF4-FFF2-40B4-BE49-F238E27FC236}">
                  <a16:creationId xmlns:a16="http://schemas.microsoft.com/office/drawing/2014/main" id="{F365381A-2495-4C21-BE22-26E16D441584}"/>
                </a:ext>
              </a:extLst>
            </p:cNvPr>
            <p:cNvSpPr/>
            <p:nvPr/>
          </p:nvSpPr>
          <p:spPr>
            <a:xfrm>
              <a:off x="6531575" y="3164049"/>
              <a:ext cx="394301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59;p13">
              <a:extLst>
                <a:ext uri="{FF2B5EF4-FFF2-40B4-BE49-F238E27FC236}">
                  <a16:creationId xmlns:a16="http://schemas.microsoft.com/office/drawing/2014/main" id="{925B7FC5-2D10-4EEE-8887-E322A589A278}"/>
                </a:ext>
              </a:extLst>
            </p:cNvPr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60;p13">
              <a:extLst>
                <a:ext uri="{FF2B5EF4-FFF2-40B4-BE49-F238E27FC236}">
                  <a16:creationId xmlns:a16="http://schemas.microsoft.com/office/drawing/2014/main" id="{A0B837D1-9BE5-4932-977A-E36EA2669283}"/>
                </a:ext>
              </a:extLst>
            </p:cNvPr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61;p13">
              <a:extLst>
                <a:ext uri="{FF2B5EF4-FFF2-40B4-BE49-F238E27FC236}">
                  <a16:creationId xmlns:a16="http://schemas.microsoft.com/office/drawing/2014/main" id="{A6CF73C3-DC74-4CC7-A3A2-EC1622670FED}"/>
                </a:ext>
              </a:extLst>
            </p:cNvPr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62;p13">
              <a:extLst>
                <a:ext uri="{FF2B5EF4-FFF2-40B4-BE49-F238E27FC236}">
                  <a16:creationId xmlns:a16="http://schemas.microsoft.com/office/drawing/2014/main" id="{5E02369B-B9DE-4903-A657-2D2B4D246184}"/>
                </a:ext>
              </a:extLst>
            </p:cNvPr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63;p13">
              <a:extLst>
                <a:ext uri="{FF2B5EF4-FFF2-40B4-BE49-F238E27FC236}">
                  <a16:creationId xmlns:a16="http://schemas.microsoft.com/office/drawing/2014/main" id="{C2517B0A-9BBB-4E01-8465-9FD514764E9F}"/>
                </a:ext>
              </a:extLst>
            </p:cNvPr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107;p13">
            <a:extLst>
              <a:ext uri="{FF2B5EF4-FFF2-40B4-BE49-F238E27FC236}">
                <a16:creationId xmlns:a16="http://schemas.microsoft.com/office/drawing/2014/main" id="{34FA4423-0729-49F4-A2AF-8AB6D092AEBD}"/>
              </a:ext>
            </a:extLst>
          </p:cNvPr>
          <p:cNvSpPr/>
          <p:nvPr/>
        </p:nvSpPr>
        <p:spPr>
          <a:xfrm rot="16368010">
            <a:off x="7615364" y="3407514"/>
            <a:ext cx="648649" cy="67734"/>
          </a:xfrm>
          <a:custGeom>
            <a:avLst/>
            <a:gdLst/>
            <a:ahLst/>
            <a:cxnLst/>
            <a:rect l="l" t="t" r="r" b="b"/>
            <a:pathLst>
              <a:path w="11496" h="1521" extrusionOk="0">
                <a:moveTo>
                  <a:pt x="10958" y="1"/>
                </a:moveTo>
                <a:lnTo>
                  <a:pt x="507" y="508"/>
                </a:lnTo>
                <a:cubicBezTo>
                  <a:pt x="222" y="539"/>
                  <a:pt x="0" y="761"/>
                  <a:pt x="32" y="1046"/>
                </a:cubicBezTo>
                <a:cubicBezTo>
                  <a:pt x="32" y="1331"/>
                  <a:pt x="253" y="1521"/>
                  <a:pt x="507" y="1521"/>
                </a:cubicBezTo>
                <a:lnTo>
                  <a:pt x="538" y="1521"/>
                </a:lnTo>
                <a:lnTo>
                  <a:pt x="10989" y="1014"/>
                </a:lnTo>
                <a:cubicBezTo>
                  <a:pt x="11274" y="1014"/>
                  <a:pt x="11496" y="761"/>
                  <a:pt x="11464" y="476"/>
                </a:cubicBezTo>
                <a:cubicBezTo>
                  <a:pt x="11464" y="223"/>
                  <a:pt x="11211" y="1"/>
                  <a:pt x="10958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733;p34">
            <a:extLst>
              <a:ext uri="{FF2B5EF4-FFF2-40B4-BE49-F238E27FC236}">
                <a16:creationId xmlns:a16="http://schemas.microsoft.com/office/drawing/2014/main" id="{9739CD57-AD74-9653-08B9-EF675C645D81}"/>
              </a:ext>
            </a:extLst>
          </p:cNvPr>
          <p:cNvSpPr txBox="1">
            <a:spLocks/>
          </p:cNvSpPr>
          <p:nvPr/>
        </p:nvSpPr>
        <p:spPr>
          <a:xfrm>
            <a:off x="639806" y="1599242"/>
            <a:ext cx="3156708" cy="9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US" sz="2800" b="1" dirty="0">
                <a:latin typeface="Staatliches" panose="020B0604020202020204" charset="0"/>
              </a:rPr>
              <a:t>M</a:t>
            </a:r>
            <a:r>
              <a:rPr lang="en-IN" sz="2800" b="1" dirty="0">
                <a:latin typeface="Staatliches" panose="020B0604020202020204" charset="0"/>
              </a:rPr>
              <a:t>AJOR PROJECT</a:t>
            </a:r>
          </a:p>
        </p:txBody>
      </p:sp>
    </p:spTree>
    <p:extLst>
      <p:ext uri="{BB962C8B-B14F-4D97-AF65-F5344CB8AC3E}">
        <p14:creationId xmlns:p14="http://schemas.microsoft.com/office/powerpoint/2010/main" val="347511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5177400-A6AF-A297-130B-3DA1AFF3E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427" y="95414"/>
            <a:ext cx="7383145" cy="490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929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53C983E-66D4-A2A1-41DE-E863833A8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7840"/>
            <a:ext cx="9144000" cy="410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1197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F02D2132-C6E8-4808-996C-A18858CA323B}"/>
              </a:ext>
            </a:extLst>
          </p:cNvPr>
          <p:cNvSpPr txBox="1"/>
          <p:nvPr/>
        </p:nvSpPr>
        <p:spPr>
          <a:xfrm>
            <a:off x="242818" y="244901"/>
            <a:ext cx="914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3. SOLAR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A37765-755E-79E9-048F-705B8969CDA6}"/>
              </a:ext>
            </a:extLst>
          </p:cNvPr>
          <p:cNvSpPr/>
          <p:nvPr/>
        </p:nvSpPr>
        <p:spPr>
          <a:xfrm>
            <a:off x="0" y="985119"/>
            <a:ext cx="570921" cy="305572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4C9B6C-F1D0-0620-1740-4CD8905D8021}"/>
              </a:ext>
            </a:extLst>
          </p:cNvPr>
          <p:cNvSpPr txBox="1"/>
          <p:nvPr/>
        </p:nvSpPr>
        <p:spPr>
          <a:xfrm>
            <a:off x="627918" y="956953"/>
            <a:ext cx="2956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Fira Sans Medium"/>
                <a:ea typeface="Fira Sans Medium"/>
                <a:cs typeface="Fira Sans Medium"/>
                <a:sym typeface="Fira Sans Medium"/>
              </a:rPr>
              <a:t>DATA DESCRIPTION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BD63E8-2E11-BB31-BAD3-65F508FC2DA3}"/>
              </a:ext>
            </a:extLst>
          </p:cNvPr>
          <p:cNvSpPr txBox="1"/>
          <p:nvPr/>
        </p:nvSpPr>
        <p:spPr>
          <a:xfrm>
            <a:off x="285750" y="1548611"/>
            <a:ext cx="2106930" cy="369332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Fira Sans Medium"/>
                <a:ea typeface="Fira Sans Medium"/>
                <a:cs typeface="Fira Sans Medium"/>
                <a:sym typeface="Fira Sans Medium"/>
              </a:rPr>
              <a:t>GENERATION DATA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E66DD2-DDF0-246E-2567-4BBD64D24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911" y="1409358"/>
            <a:ext cx="5660720" cy="14042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ABC2F07-AA12-30B3-4678-D1592F115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293" y="3431575"/>
            <a:ext cx="6019957" cy="1387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CAA302-CF26-1CC8-E614-1D01EBDDAB18}"/>
              </a:ext>
            </a:extLst>
          </p:cNvPr>
          <p:cNvSpPr txBox="1"/>
          <p:nvPr/>
        </p:nvSpPr>
        <p:spPr>
          <a:xfrm>
            <a:off x="283919" y="3916431"/>
            <a:ext cx="2106930" cy="369332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Fira Sans Medium"/>
                <a:ea typeface="Fira Sans Medium"/>
                <a:cs typeface="Fira Sans Medium"/>
                <a:sym typeface="Fira Sans Medium"/>
              </a:rPr>
              <a:t>WEATHER DATA</a:t>
            </a:r>
          </a:p>
        </p:txBody>
      </p:sp>
    </p:spTree>
    <p:extLst>
      <p:ext uri="{BB962C8B-B14F-4D97-AF65-F5344CB8AC3E}">
        <p14:creationId xmlns:p14="http://schemas.microsoft.com/office/powerpoint/2010/main" val="232517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" name="Google Shape;2276;p26"/>
          <p:cNvGrpSpPr/>
          <p:nvPr/>
        </p:nvGrpSpPr>
        <p:grpSpPr>
          <a:xfrm>
            <a:off x="2340526" y="2169287"/>
            <a:ext cx="4462948" cy="2334168"/>
            <a:chOff x="2185750" y="2191333"/>
            <a:chExt cx="3230275" cy="1689467"/>
          </a:xfrm>
        </p:grpSpPr>
        <p:sp>
          <p:nvSpPr>
            <p:cNvPr id="2277" name="Google Shape;2277;p26"/>
            <p:cNvSpPr/>
            <p:nvPr/>
          </p:nvSpPr>
          <p:spPr>
            <a:xfrm>
              <a:off x="4530075" y="3260850"/>
              <a:ext cx="552650" cy="552650"/>
            </a:xfrm>
            <a:custGeom>
              <a:avLst/>
              <a:gdLst/>
              <a:ahLst/>
              <a:cxnLst/>
              <a:rect l="l" t="t" r="r" b="b"/>
              <a:pathLst>
                <a:path w="22106" h="22106" extrusionOk="0">
                  <a:moveTo>
                    <a:pt x="11053" y="2186"/>
                  </a:moveTo>
                  <a:cubicBezTo>
                    <a:pt x="15961" y="2186"/>
                    <a:pt x="19920" y="6176"/>
                    <a:pt x="19920" y="11053"/>
                  </a:cubicBezTo>
                  <a:cubicBezTo>
                    <a:pt x="19920" y="15962"/>
                    <a:pt x="15961" y="19952"/>
                    <a:pt x="11053" y="19952"/>
                  </a:cubicBezTo>
                  <a:cubicBezTo>
                    <a:pt x="6144" y="19952"/>
                    <a:pt x="2154" y="15962"/>
                    <a:pt x="2154" y="11053"/>
                  </a:cubicBezTo>
                  <a:cubicBezTo>
                    <a:pt x="2154" y="6176"/>
                    <a:pt x="6144" y="2186"/>
                    <a:pt x="11053" y="2186"/>
                  </a:cubicBezTo>
                  <a:close/>
                  <a:moveTo>
                    <a:pt x="11053" y="1"/>
                  </a:moveTo>
                  <a:cubicBezTo>
                    <a:pt x="4940" y="1"/>
                    <a:pt x="0" y="4973"/>
                    <a:pt x="0" y="11053"/>
                  </a:cubicBezTo>
                  <a:cubicBezTo>
                    <a:pt x="0" y="17165"/>
                    <a:pt x="4972" y="22106"/>
                    <a:pt x="11053" y="22106"/>
                  </a:cubicBezTo>
                  <a:cubicBezTo>
                    <a:pt x="17133" y="22106"/>
                    <a:pt x="22105" y="17165"/>
                    <a:pt x="22105" y="11053"/>
                  </a:cubicBezTo>
                  <a:cubicBezTo>
                    <a:pt x="22105" y="4973"/>
                    <a:pt x="17133" y="1"/>
                    <a:pt x="1105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4976600" y="2299700"/>
              <a:ext cx="439425" cy="439425"/>
            </a:xfrm>
            <a:custGeom>
              <a:avLst/>
              <a:gdLst/>
              <a:ahLst/>
              <a:cxnLst/>
              <a:rect l="l" t="t" r="r" b="b"/>
              <a:pathLst>
                <a:path w="17577" h="17577" extrusionOk="0">
                  <a:moveTo>
                    <a:pt x="8804" y="2154"/>
                  </a:moveTo>
                  <a:cubicBezTo>
                    <a:pt x="12446" y="2154"/>
                    <a:pt x="15423" y="5131"/>
                    <a:pt x="15423" y="8805"/>
                  </a:cubicBezTo>
                  <a:cubicBezTo>
                    <a:pt x="15423" y="12447"/>
                    <a:pt x="12446" y="15424"/>
                    <a:pt x="8804" y="15424"/>
                  </a:cubicBezTo>
                  <a:cubicBezTo>
                    <a:pt x="5131" y="15424"/>
                    <a:pt x="2186" y="12447"/>
                    <a:pt x="2186" y="8805"/>
                  </a:cubicBezTo>
                  <a:cubicBezTo>
                    <a:pt x="2186" y="5131"/>
                    <a:pt x="5162" y="2154"/>
                    <a:pt x="8804" y="2154"/>
                  </a:cubicBezTo>
                  <a:close/>
                  <a:moveTo>
                    <a:pt x="8804" y="1"/>
                  </a:moveTo>
                  <a:cubicBezTo>
                    <a:pt x="3959" y="1"/>
                    <a:pt x="0" y="3959"/>
                    <a:pt x="0" y="8805"/>
                  </a:cubicBezTo>
                  <a:cubicBezTo>
                    <a:pt x="0" y="13650"/>
                    <a:pt x="3959" y="17577"/>
                    <a:pt x="8804" y="17577"/>
                  </a:cubicBezTo>
                  <a:cubicBezTo>
                    <a:pt x="13650" y="17577"/>
                    <a:pt x="17577" y="13650"/>
                    <a:pt x="17577" y="8805"/>
                  </a:cubicBezTo>
                  <a:cubicBezTo>
                    <a:pt x="17577" y="3959"/>
                    <a:pt x="13650" y="1"/>
                    <a:pt x="88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2185750" y="2387600"/>
              <a:ext cx="507525" cy="508300"/>
            </a:xfrm>
            <a:custGeom>
              <a:avLst/>
              <a:gdLst/>
              <a:ahLst/>
              <a:cxnLst/>
              <a:rect l="l" t="t" r="r" b="b"/>
              <a:pathLst>
                <a:path w="20301" h="20332" extrusionOk="0">
                  <a:moveTo>
                    <a:pt x="10135" y="2185"/>
                  </a:moveTo>
                  <a:cubicBezTo>
                    <a:pt x="14569" y="2185"/>
                    <a:pt x="18147" y="5764"/>
                    <a:pt x="18147" y="10166"/>
                  </a:cubicBezTo>
                  <a:cubicBezTo>
                    <a:pt x="18147" y="14599"/>
                    <a:pt x="14569" y="18178"/>
                    <a:pt x="10135" y="18178"/>
                  </a:cubicBezTo>
                  <a:cubicBezTo>
                    <a:pt x="5733" y="18178"/>
                    <a:pt x="2154" y="14599"/>
                    <a:pt x="2154" y="10166"/>
                  </a:cubicBezTo>
                  <a:cubicBezTo>
                    <a:pt x="2154" y="5764"/>
                    <a:pt x="5733" y="2185"/>
                    <a:pt x="10135" y="2185"/>
                  </a:cubicBezTo>
                  <a:close/>
                  <a:moveTo>
                    <a:pt x="10135" y="0"/>
                  </a:moveTo>
                  <a:cubicBezTo>
                    <a:pt x="4530" y="0"/>
                    <a:pt x="1" y="4560"/>
                    <a:pt x="1" y="10166"/>
                  </a:cubicBezTo>
                  <a:cubicBezTo>
                    <a:pt x="1" y="15771"/>
                    <a:pt x="4561" y="20331"/>
                    <a:pt x="10135" y="20331"/>
                  </a:cubicBezTo>
                  <a:cubicBezTo>
                    <a:pt x="15740" y="20331"/>
                    <a:pt x="20301" y="15771"/>
                    <a:pt x="20301" y="10166"/>
                  </a:cubicBezTo>
                  <a:cubicBezTo>
                    <a:pt x="20301" y="4560"/>
                    <a:pt x="15740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2603000" y="3506300"/>
              <a:ext cx="374500" cy="374500"/>
            </a:xfrm>
            <a:custGeom>
              <a:avLst/>
              <a:gdLst/>
              <a:ahLst/>
              <a:cxnLst/>
              <a:rect l="l" t="t" r="r" b="b"/>
              <a:pathLst>
                <a:path w="14980" h="14980" extrusionOk="0">
                  <a:moveTo>
                    <a:pt x="7506" y="2185"/>
                  </a:moveTo>
                  <a:cubicBezTo>
                    <a:pt x="10420" y="2185"/>
                    <a:pt x="12826" y="4560"/>
                    <a:pt x="12826" y="7506"/>
                  </a:cubicBezTo>
                  <a:cubicBezTo>
                    <a:pt x="12826" y="10419"/>
                    <a:pt x="10420" y="12794"/>
                    <a:pt x="7506" y="12794"/>
                  </a:cubicBezTo>
                  <a:cubicBezTo>
                    <a:pt x="4561" y="12794"/>
                    <a:pt x="2186" y="10419"/>
                    <a:pt x="2186" y="7506"/>
                  </a:cubicBezTo>
                  <a:cubicBezTo>
                    <a:pt x="2186" y="4560"/>
                    <a:pt x="4561" y="2185"/>
                    <a:pt x="7506" y="2185"/>
                  </a:cubicBezTo>
                  <a:close/>
                  <a:moveTo>
                    <a:pt x="7506" y="0"/>
                  </a:moveTo>
                  <a:cubicBezTo>
                    <a:pt x="3357" y="0"/>
                    <a:pt x="1" y="3357"/>
                    <a:pt x="1" y="7474"/>
                  </a:cubicBezTo>
                  <a:cubicBezTo>
                    <a:pt x="1" y="11623"/>
                    <a:pt x="3357" y="14980"/>
                    <a:pt x="7506" y="14980"/>
                  </a:cubicBezTo>
                  <a:cubicBezTo>
                    <a:pt x="11623" y="14980"/>
                    <a:pt x="14980" y="11623"/>
                    <a:pt x="14980" y="7474"/>
                  </a:cubicBezTo>
                  <a:cubicBezTo>
                    <a:pt x="14980" y="3357"/>
                    <a:pt x="11623" y="0"/>
                    <a:pt x="75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4264050" y="3195925"/>
              <a:ext cx="344425" cy="232000"/>
            </a:xfrm>
            <a:custGeom>
              <a:avLst/>
              <a:gdLst/>
              <a:ahLst/>
              <a:cxnLst/>
              <a:rect l="l" t="t" r="r" b="b"/>
              <a:pathLst>
                <a:path w="13777" h="9280" extrusionOk="0">
                  <a:moveTo>
                    <a:pt x="1077" y="1"/>
                  </a:moveTo>
                  <a:lnTo>
                    <a:pt x="0" y="1869"/>
                  </a:lnTo>
                  <a:lnTo>
                    <a:pt x="12700" y="9280"/>
                  </a:lnTo>
                  <a:lnTo>
                    <a:pt x="13776" y="7411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4263250" y="2574425"/>
              <a:ext cx="749800" cy="292975"/>
            </a:xfrm>
            <a:custGeom>
              <a:avLst/>
              <a:gdLst/>
              <a:ahLst/>
              <a:cxnLst/>
              <a:rect l="l" t="t" r="r" b="b"/>
              <a:pathLst>
                <a:path w="29992" h="11719" extrusionOk="0">
                  <a:moveTo>
                    <a:pt x="29294" y="1"/>
                  </a:moveTo>
                  <a:lnTo>
                    <a:pt x="1" y="9692"/>
                  </a:lnTo>
                  <a:lnTo>
                    <a:pt x="666" y="11718"/>
                  </a:lnTo>
                  <a:lnTo>
                    <a:pt x="29991" y="2028"/>
                  </a:lnTo>
                  <a:lnTo>
                    <a:pt x="2929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2652075" y="2671025"/>
              <a:ext cx="598575" cy="227250"/>
            </a:xfrm>
            <a:custGeom>
              <a:avLst/>
              <a:gdLst/>
              <a:ahLst/>
              <a:cxnLst/>
              <a:rect l="l" t="t" r="r" b="b"/>
              <a:pathLst>
                <a:path w="23943" h="9090" extrusionOk="0">
                  <a:moveTo>
                    <a:pt x="603" y="0"/>
                  </a:moveTo>
                  <a:lnTo>
                    <a:pt x="1" y="2091"/>
                  </a:lnTo>
                  <a:lnTo>
                    <a:pt x="23309" y="9089"/>
                  </a:lnTo>
                  <a:lnTo>
                    <a:pt x="23943" y="6999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2920475" y="3168225"/>
              <a:ext cx="183725" cy="183700"/>
            </a:xfrm>
            <a:custGeom>
              <a:avLst/>
              <a:gdLst/>
              <a:ahLst/>
              <a:cxnLst/>
              <a:rect l="l" t="t" r="r" b="b"/>
              <a:pathLst>
                <a:path w="7349" h="7348" extrusionOk="0">
                  <a:moveTo>
                    <a:pt x="3674" y="2154"/>
                  </a:moveTo>
                  <a:cubicBezTo>
                    <a:pt x="4498" y="2154"/>
                    <a:pt x="5195" y="2851"/>
                    <a:pt x="5195" y="3674"/>
                  </a:cubicBezTo>
                  <a:cubicBezTo>
                    <a:pt x="5195" y="4498"/>
                    <a:pt x="4498" y="5194"/>
                    <a:pt x="3674" y="5194"/>
                  </a:cubicBezTo>
                  <a:cubicBezTo>
                    <a:pt x="2851" y="5194"/>
                    <a:pt x="2154" y="4498"/>
                    <a:pt x="2154" y="3674"/>
                  </a:cubicBezTo>
                  <a:cubicBezTo>
                    <a:pt x="2154" y="2851"/>
                    <a:pt x="2851" y="2154"/>
                    <a:pt x="3674" y="2154"/>
                  </a:cubicBezTo>
                  <a:close/>
                  <a:moveTo>
                    <a:pt x="3674" y="1"/>
                  </a:moveTo>
                  <a:cubicBezTo>
                    <a:pt x="1648" y="1"/>
                    <a:pt x="1" y="1647"/>
                    <a:pt x="1" y="3674"/>
                  </a:cubicBezTo>
                  <a:cubicBezTo>
                    <a:pt x="1" y="5701"/>
                    <a:pt x="1648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1"/>
                    <a:pt x="367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3062200" y="3162675"/>
              <a:ext cx="186075" cy="91075"/>
            </a:xfrm>
            <a:custGeom>
              <a:avLst/>
              <a:gdLst/>
              <a:ahLst/>
              <a:cxnLst/>
              <a:rect l="l" t="t" r="r" b="b"/>
              <a:pathLst>
                <a:path w="7443" h="3643" extrusionOk="0">
                  <a:moveTo>
                    <a:pt x="6999" y="1"/>
                  </a:moveTo>
                  <a:lnTo>
                    <a:pt x="1" y="1521"/>
                  </a:lnTo>
                  <a:lnTo>
                    <a:pt x="476" y="3643"/>
                  </a:lnTo>
                  <a:lnTo>
                    <a:pt x="7443" y="2123"/>
                  </a:lnTo>
                  <a:lnTo>
                    <a:pt x="699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2917325" y="3359025"/>
              <a:ext cx="447350" cy="280300"/>
            </a:xfrm>
            <a:custGeom>
              <a:avLst/>
              <a:gdLst/>
              <a:ahLst/>
              <a:cxnLst/>
              <a:rect l="l" t="t" r="r" b="b"/>
              <a:pathLst>
                <a:path w="17894" h="11212" extrusionOk="0">
                  <a:moveTo>
                    <a:pt x="16848" y="1"/>
                  </a:moveTo>
                  <a:lnTo>
                    <a:pt x="0" y="9311"/>
                  </a:lnTo>
                  <a:lnTo>
                    <a:pt x="1045" y="11212"/>
                  </a:lnTo>
                  <a:lnTo>
                    <a:pt x="17893" y="1901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4016225" y="3644850"/>
              <a:ext cx="184500" cy="183700"/>
            </a:xfrm>
            <a:custGeom>
              <a:avLst/>
              <a:gdLst/>
              <a:ahLst/>
              <a:cxnLst/>
              <a:rect l="l" t="t" r="r" b="b"/>
              <a:pathLst>
                <a:path w="7380" h="7348" extrusionOk="0">
                  <a:moveTo>
                    <a:pt x="3706" y="2154"/>
                  </a:moveTo>
                  <a:cubicBezTo>
                    <a:pt x="4529" y="2154"/>
                    <a:pt x="5195" y="2850"/>
                    <a:pt x="5195" y="3674"/>
                  </a:cubicBezTo>
                  <a:cubicBezTo>
                    <a:pt x="5195" y="4497"/>
                    <a:pt x="4529" y="5194"/>
                    <a:pt x="3706" y="5194"/>
                  </a:cubicBezTo>
                  <a:cubicBezTo>
                    <a:pt x="2851" y="5194"/>
                    <a:pt x="2186" y="4497"/>
                    <a:pt x="2186" y="3674"/>
                  </a:cubicBezTo>
                  <a:cubicBezTo>
                    <a:pt x="2186" y="2850"/>
                    <a:pt x="2851" y="2154"/>
                    <a:pt x="3706" y="2154"/>
                  </a:cubicBezTo>
                  <a:close/>
                  <a:moveTo>
                    <a:pt x="3706" y="0"/>
                  </a:moveTo>
                  <a:cubicBezTo>
                    <a:pt x="1648" y="0"/>
                    <a:pt x="1" y="1647"/>
                    <a:pt x="1" y="3674"/>
                  </a:cubicBezTo>
                  <a:cubicBezTo>
                    <a:pt x="1" y="5701"/>
                    <a:pt x="1648" y="7347"/>
                    <a:pt x="3706" y="7347"/>
                  </a:cubicBezTo>
                  <a:cubicBezTo>
                    <a:pt x="5733" y="7347"/>
                    <a:pt x="7380" y="5701"/>
                    <a:pt x="7380" y="3674"/>
                  </a:cubicBezTo>
                  <a:cubicBezTo>
                    <a:pt x="7380" y="1647"/>
                    <a:pt x="5733" y="0"/>
                    <a:pt x="37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3987725" y="3503925"/>
              <a:ext cx="121175" cy="178950"/>
            </a:xfrm>
            <a:custGeom>
              <a:avLst/>
              <a:gdLst/>
              <a:ahLst/>
              <a:cxnLst/>
              <a:rect l="l" t="t" r="r" b="b"/>
              <a:pathLst>
                <a:path w="4847" h="7158" extrusionOk="0">
                  <a:moveTo>
                    <a:pt x="1964" y="0"/>
                  </a:moveTo>
                  <a:lnTo>
                    <a:pt x="1" y="919"/>
                  </a:lnTo>
                  <a:lnTo>
                    <a:pt x="2883" y="7157"/>
                  </a:lnTo>
                  <a:lnTo>
                    <a:pt x="4846" y="6239"/>
                  </a:lnTo>
                  <a:lnTo>
                    <a:pt x="196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3312375" y="2224300"/>
              <a:ext cx="191625" cy="184175"/>
            </a:xfrm>
            <a:custGeom>
              <a:avLst/>
              <a:gdLst/>
              <a:ahLst/>
              <a:cxnLst/>
              <a:rect l="l" t="t" r="r" b="b"/>
              <a:pathLst>
                <a:path w="7665" h="7367" extrusionOk="0">
                  <a:moveTo>
                    <a:pt x="3825" y="2189"/>
                  </a:moveTo>
                  <a:cubicBezTo>
                    <a:pt x="4599" y="2189"/>
                    <a:pt x="5261" y="2773"/>
                    <a:pt x="5321" y="3587"/>
                  </a:cubicBezTo>
                  <a:cubicBezTo>
                    <a:pt x="5385" y="4410"/>
                    <a:pt x="4783" y="5139"/>
                    <a:pt x="3928" y="5202"/>
                  </a:cubicBezTo>
                  <a:cubicBezTo>
                    <a:pt x="3890" y="5205"/>
                    <a:pt x="3852" y="5206"/>
                    <a:pt x="3814" y="5206"/>
                  </a:cubicBezTo>
                  <a:cubicBezTo>
                    <a:pt x="3039" y="5206"/>
                    <a:pt x="2373" y="4594"/>
                    <a:pt x="2313" y="3808"/>
                  </a:cubicBezTo>
                  <a:cubicBezTo>
                    <a:pt x="2250" y="2985"/>
                    <a:pt x="2883" y="2257"/>
                    <a:pt x="3706" y="2193"/>
                  </a:cubicBezTo>
                  <a:cubicBezTo>
                    <a:pt x="3746" y="2190"/>
                    <a:pt x="3786" y="2189"/>
                    <a:pt x="3825" y="2189"/>
                  </a:cubicBezTo>
                  <a:close/>
                  <a:moveTo>
                    <a:pt x="3784" y="1"/>
                  </a:moveTo>
                  <a:cubicBezTo>
                    <a:pt x="3706" y="1"/>
                    <a:pt x="3627" y="3"/>
                    <a:pt x="3548" y="8"/>
                  </a:cubicBezTo>
                  <a:cubicBezTo>
                    <a:pt x="1521" y="167"/>
                    <a:pt x="1" y="1940"/>
                    <a:pt x="159" y="3967"/>
                  </a:cubicBezTo>
                  <a:cubicBezTo>
                    <a:pt x="310" y="5896"/>
                    <a:pt x="1896" y="7367"/>
                    <a:pt x="3797" y="7367"/>
                  </a:cubicBezTo>
                  <a:cubicBezTo>
                    <a:pt x="3892" y="7367"/>
                    <a:pt x="3989" y="7363"/>
                    <a:pt x="4086" y="7355"/>
                  </a:cubicBezTo>
                  <a:cubicBezTo>
                    <a:pt x="6113" y="7229"/>
                    <a:pt x="7665" y="5455"/>
                    <a:pt x="7507" y="3428"/>
                  </a:cubicBezTo>
                  <a:cubicBezTo>
                    <a:pt x="7354" y="1481"/>
                    <a:pt x="5711" y="1"/>
                    <a:pt x="3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3412925" y="2366200"/>
              <a:ext cx="131475" cy="177375"/>
            </a:xfrm>
            <a:custGeom>
              <a:avLst/>
              <a:gdLst/>
              <a:ahLst/>
              <a:cxnLst/>
              <a:rect l="l" t="t" r="r" b="b"/>
              <a:pathLst>
                <a:path w="5259" h="7095" extrusionOk="0">
                  <a:moveTo>
                    <a:pt x="1901" y="1"/>
                  </a:moveTo>
                  <a:lnTo>
                    <a:pt x="1" y="1078"/>
                  </a:lnTo>
                  <a:lnTo>
                    <a:pt x="3358" y="7095"/>
                  </a:lnTo>
                  <a:lnTo>
                    <a:pt x="5258" y="6018"/>
                  </a:lnTo>
                  <a:lnTo>
                    <a:pt x="190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3978224" y="2191333"/>
              <a:ext cx="245425" cy="348292"/>
            </a:xfrm>
            <a:custGeom>
              <a:avLst/>
              <a:gdLst/>
              <a:ahLst/>
              <a:cxnLst/>
              <a:rect l="l" t="t" r="r" b="b"/>
              <a:pathLst>
                <a:path w="9249" h="13840" extrusionOk="0">
                  <a:moveTo>
                    <a:pt x="7411" y="0"/>
                  </a:moveTo>
                  <a:lnTo>
                    <a:pt x="1" y="12731"/>
                  </a:lnTo>
                  <a:lnTo>
                    <a:pt x="1869" y="13839"/>
                  </a:lnTo>
                  <a:lnTo>
                    <a:pt x="9248" y="1140"/>
                  </a:lnTo>
                  <a:lnTo>
                    <a:pt x="741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3189675" y="2450925"/>
              <a:ext cx="1152775" cy="1152775"/>
            </a:xfrm>
            <a:custGeom>
              <a:avLst/>
              <a:gdLst/>
              <a:ahLst/>
              <a:cxnLst/>
              <a:rect l="l" t="t" r="r" b="b"/>
              <a:pathLst>
                <a:path w="46111" h="46111" extrusionOk="0">
                  <a:moveTo>
                    <a:pt x="23055" y="2439"/>
                  </a:moveTo>
                  <a:cubicBezTo>
                    <a:pt x="27616" y="2439"/>
                    <a:pt x="31828" y="3927"/>
                    <a:pt x="35248" y="6461"/>
                  </a:cubicBezTo>
                  <a:cubicBezTo>
                    <a:pt x="39428" y="9501"/>
                    <a:pt x="42405" y="14093"/>
                    <a:pt x="43355" y="19382"/>
                  </a:cubicBezTo>
                  <a:cubicBezTo>
                    <a:pt x="43577" y="20585"/>
                    <a:pt x="43672" y="21820"/>
                    <a:pt x="43672" y="23055"/>
                  </a:cubicBezTo>
                  <a:cubicBezTo>
                    <a:pt x="43672" y="34425"/>
                    <a:pt x="34425" y="43672"/>
                    <a:pt x="23055" y="43672"/>
                  </a:cubicBezTo>
                  <a:cubicBezTo>
                    <a:pt x="11686" y="43672"/>
                    <a:pt x="2439" y="34425"/>
                    <a:pt x="2439" y="23055"/>
                  </a:cubicBezTo>
                  <a:cubicBezTo>
                    <a:pt x="2439" y="18970"/>
                    <a:pt x="3642" y="15170"/>
                    <a:pt x="5701" y="11971"/>
                  </a:cubicBezTo>
                  <a:cubicBezTo>
                    <a:pt x="7158" y="9660"/>
                    <a:pt x="9089" y="7696"/>
                    <a:pt x="11338" y="6113"/>
                  </a:cubicBezTo>
                  <a:cubicBezTo>
                    <a:pt x="14663" y="3801"/>
                    <a:pt x="18717" y="2439"/>
                    <a:pt x="23055" y="2439"/>
                  </a:cubicBezTo>
                  <a:close/>
                  <a:moveTo>
                    <a:pt x="23055" y="1"/>
                  </a:moveTo>
                  <a:cubicBezTo>
                    <a:pt x="18115" y="1"/>
                    <a:pt x="13523" y="1584"/>
                    <a:pt x="9754" y="4244"/>
                  </a:cubicBezTo>
                  <a:cubicBezTo>
                    <a:pt x="7316" y="5986"/>
                    <a:pt x="5194" y="8203"/>
                    <a:pt x="3579" y="10736"/>
                  </a:cubicBezTo>
                  <a:cubicBezTo>
                    <a:pt x="1330" y="14315"/>
                    <a:pt x="0" y="18527"/>
                    <a:pt x="0" y="23055"/>
                  </a:cubicBezTo>
                  <a:cubicBezTo>
                    <a:pt x="0" y="35786"/>
                    <a:pt x="10356" y="46110"/>
                    <a:pt x="23055" y="46110"/>
                  </a:cubicBezTo>
                  <a:cubicBezTo>
                    <a:pt x="35786" y="46110"/>
                    <a:pt x="46110" y="35786"/>
                    <a:pt x="46110" y="23055"/>
                  </a:cubicBezTo>
                  <a:cubicBezTo>
                    <a:pt x="46110" y="21757"/>
                    <a:pt x="46015" y="20459"/>
                    <a:pt x="45794" y="19192"/>
                  </a:cubicBezTo>
                  <a:cubicBezTo>
                    <a:pt x="44780" y="13111"/>
                    <a:pt x="41360" y="7854"/>
                    <a:pt x="36546" y="4371"/>
                  </a:cubicBezTo>
                  <a:cubicBezTo>
                    <a:pt x="32746" y="1616"/>
                    <a:pt x="28091" y="1"/>
                    <a:pt x="230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2696425" y="3599725"/>
              <a:ext cx="187675" cy="187650"/>
            </a:xfrm>
            <a:custGeom>
              <a:avLst/>
              <a:gdLst/>
              <a:ahLst/>
              <a:cxnLst/>
              <a:rect l="l" t="t" r="r" b="b"/>
              <a:pathLst>
                <a:path w="7507" h="7506" extrusionOk="0">
                  <a:moveTo>
                    <a:pt x="3769" y="2280"/>
                  </a:moveTo>
                  <a:cubicBezTo>
                    <a:pt x="4624" y="2280"/>
                    <a:pt x="5321" y="3009"/>
                    <a:pt x="5321" y="3864"/>
                  </a:cubicBezTo>
                  <a:cubicBezTo>
                    <a:pt x="5321" y="4719"/>
                    <a:pt x="4624" y="5415"/>
                    <a:pt x="3769" y="5415"/>
                  </a:cubicBezTo>
                  <a:lnTo>
                    <a:pt x="3737" y="5415"/>
                  </a:lnTo>
                  <a:cubicBezTo>
                    <a:pt x="2882" y="5415"/>
                    <a:pt x="2186" y="4687"/>
                    <a:pt x="2186" y="3864"/>
                  </a:cubicBezTo>
                  <a:cubicBezTo>
                    <a:pt x="2186" y="3009"/>
                    <a:pt x="2882" y="2312"/>
                    <a:pt x="3737" y="2280"/>
                  </a:cubicBezTo>
                  <a:close/>
                  <a:moveTo>
                    <a:pt x="3009" y="0"/>
                  </a:moveTo>
                  <a:cubicBezTo>
                    <a:pt x="2914" y="0"/>
                    <a:pt x="2819" y="63"/>
                    <a:pt x="2787" y="158"/>
                  </a:cubicBezTo>
                  <a:lnTo>
                    <a:pt x="2597" y="982"/>
                  </a:lnTo>
                  <a:lnTo>
                    <a:pt x="1901" y="538"/>
                  </a:lnTo>
                  <a:cubicBezTo>
                    <a:pt x="1864" y="514"/>
                    <a:pt x="1828" y="504"/>
                    <a:pt x="1792" y="504"/>
                  </a:cubicBezTo>
                  <a:cubicBezTo>
                    <a:pt x="1733" y="504"/>
                    <a:pt x="1674" y="531"/>
                    <a:pt x="1616" y="570"/>
                  </a:cubicBezTo>
                  <a:lnTo>
                    <a:pt x="571" y="1615"/>
                  </a:lnTo>
                  <a:cubicBezTo>
                    <a:pt x="507" y="1710"/>
                    <a:pt x="475" y="1805"/>
                    <a:pt x="539" y="1900"/>
                  </a:cubicBezTo>
                  <a:lnTo>
                    <a:pt x="982" y="2597"/>
                  </a:lnTo>
                  <a:lnTo>
                    <a:pt x="159" y="2787"/>
                  </a:lnTo>
                  <a:cubicBezTo>
                    <a:pt x="64" y="2819"/>
                    <a:pt x="0" y="2914"/>
                    <a:pt x="0" y="3009"/>
                  </a:cubicBezTo>
                  <a:lnTo>
                    <a:pt x="0" y="4497"/>
                  </a:lnTo>
                  <a:cubicBezTo>
                    <a:pt x="0" y="4592"/>
                    <a:pt x="64" y="4687"/>
                    <a:pt x="159" y="4719"/>
                  </a:cubicBezTo>
                  <a:lnTo>
                    <a:pt x="982" y="4909"/>
                  </a:lnTo>
                  <a:lnTo>
                    <a:pt x="539" y="5605"/>
                  </a:lnTo>
                  <a:cubicBezTo>
                    <a:pt x="475" y="5700"/>
                    <a:pt x="507" y="5795"/>
                    <a:pt x="571" y="5891"/>
                  </a:cubicBezTo>
                  <a:lnTo>
                    <a:pt x="1616" y="6936"/>
                  </a:lnTo>
                  <a:cubicBezTo>
                    <a:pt x="1674" y="6975"/>
                    <a:pt x="1733" y="7002"/>
                    <a:pt x="1792" y="7002"/>
                  </a:cubicBezTo>
                  <a:cubicBezTo>
                    <a:pt x="1828" y="7002"/>
                    <a:pt x="1864" y="6991"/>
                    <a:pt x="1901" y="6967"/>
                  </a:cubicBezTo>
                  <a:lnTo>
                    <a:pt x="2597" y="6524"/>
                  </a:lnTo>
                  <a:lnTo>
                    <a:pt x="2787" y="7316"/>
                  </a:lnTo>
                  <a:cubicBezTo>
                    <a:pt x="2819" y="7442"/>
                    <a:pt x="2914" y="7506"/>
                    <a:pt x="3009" y="7506"/>
                  </a:cubicBezTo>
                  <a:lnTo>
                    <a:pt x="4497" y="7506"/>
                  </a:lnTo>
                  <a:cubicBezTo>
                    <a:pt x="4592" y="7506"/>
                    <a:pt x="4687" y="7442"/>
                    <a:pt x="4719" y="7316"/>
                  </a:cubicBezTo>
                  <a:lnTo>
                    <a:pt x="4909" y="6524"/>
                  </a:lnTo>
                  <a:lnTo>
                    <a:pt x="5606" y="6967"/>
                  </a:lnTo>
                  <a:cubicBezTo>
                    <a:pt x="5642" y="6991"/>
                    <a:pt x="5683" y="7002"/>
                    <a:pt x="5723" y="7002"/>
                  </a:cubicBezTo>
                  <a:cubicBezTo>
                    <a:pt x="5788" y="7002"/>
                    <a:pt x="5852" y="6975"/>
                    <a:pt x="5891" y="6936"/>
                  </a:cubicBezTo>
                  <a:lnTo>
                    <a:pt x="6936" y="5891"/>
                  </a:lnTo>
                  <a:cubicBezTo>
                    <a:pt x="6999" y="5795"/>
                    <a:pt x="7031" y="5669"/>
                    <a:pt x="6968" y="5605"/>
                  </a:cubicBezTo>
                  <a:lnTo>
                    <a:pt x="6524" y="4909"/>
                  </a:lnTo>
                  <a:lnTo>
                    <a:pt x="7316" y="4719"/>
                  </a:lnTo>
                  <a:cubicBezTo>
                    <a:pt x="7443" y="4687"/>
                    <a:pt x="7506" y="4592"/>
                    <a:pt x="7506" y="4497"/>
                  </a:cubicBezTo>
                  <a:lnTo>
                    <a:pt x="7506" y="3009"/>
                  </a:lnTo>
                  <a:cubicBezTo>
                    <a:pt x="7506" y="2914"/>
                    <a:pt x="7443" y="2819"/>
                    <a:pt x="7348" y="2787"/>
                  </a:cubicBezTo>
                  <a:lnTo>
                    <a:pt x="6524" y="2597"/>
                  </a:lnTo>
                  <a:lnTo>
                    <a:pt x="6968" y="1900"/>
                  </a:lnTo>
                  <a:cubicBezTo>
                    <a:pt x="7031" y="1805"/>
                    <a:pt x="6999" y="1710"/>
                    <a:pt x="6936" y="1615"/>
                  </a:cubicBezTo>
                  <a:lnTo>
                    <a:pt x="5891" y="570"/>
                  </a:lnTo>
                  <a:cubicBezTo>
                    <a:pt x="5832" y="531"/>
                    <a:pt x="5773" y="504"/>
                    <a:pt x="5715" y="504"/>
                  </a:cubicBezTo>
                  <a:cubicBezTo>
                    <a:pt x="5678" y="504"/>
                    <a:pt x="5642" y="514"/>
                    <a:pt x="5606" y="538"/>
                  </a:cubicBezTo>
                  <a:lnTo>
                    <a:pt x="4909" y="982"/>
                  </a:lnTo>
                  <a:lnTo>
                    <a:pt x="4719" y="158"/>
                  </a:lnTo>
                  <a:cubicBezTo>
                    <a:pt x="4687" y="63"/>
                    <a:pt x="4592" y="0"/>
                    <a:pt x="44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5064475" y="2405000"/>
              <a:ext cx="264475" cy="236750"/>
            </a:xfrm>
            <a:custGeom>
              <a:avLst/>
              <a:gdLst/>
              <a:ahLst/>
              <a:cxnLst/>
              <a:rect l="l" t="t" r="r" b="b"/>
              <a:pathLst>
                <a:path w="10579" h="9470" extrusionOk="0">
                  <a:moveTo>
                    <a:pt x="3294" y="3959"/>
                  </a:moveTo>
                  <a:cubicBezTo>
                    <a:pt x="3643" y="3959"/>
                    <a:pt x="3928" y="4244"/>
                    <a:pt x="3928" y="4593"/>
                  </a:cubicBezTo>
                  <a:cubicBezTo>
                    <a:pt x="3928" y="4941"/>
                    <a:pt x="3643" y="5226"/>
                    <a:pt x="3294" y="5226"/>
                  </a:cubicBezTo>
                  <a:cubicBezTo>
                    <a:pt x="2946" y="5226"/>
                    <a:pt x="2661" y="4941"/>
                    <a:pt x="2661" y="4593"/>
                  </a:cubicBezTo>
                  <a:cubicBezTo>
                    <a:pt x="2661" y="4244"/>
                    <a:pt x="2946" y="3959"/>
                    <a:pt x="3294" y="3959"/>
                  </a:cubicBezTo>
                  <a:close/>
                  <a:moveTo>
                    <a:pt x="5289" y="3959"/>
                  </a:moveTo>
                  <a:cubicBezTo>
                    <a:pt x="5638" y="3959"/>
                    <a:pt x="5923" y="4244"/>
                    <a:pt x="5923" y="4593"/>
                  </a:cubicBezTo>
                  <a:cubicBezTo>
                    <a:pt x="5923" y="4941"/>
                    <a:pt x="5638" y="5226"/>
                    <a:pt x="5289" y="5226"/>
                  </a:cubicBezTo>
                  <a:cubicBezTo>
                    <a:pt x="4941" y="5226"/>
                    <a:pt x="4656" y="4941"/>
                    <a:pt x="4656" y="4593"/>
                  </a:cubicBezTo>
                  <a:cubicBezTo>
                    <a:pt x="4656" y="4244"/>
                    <a:pt x="4941" y="3959"/>
                    <a:pt x="5289" y="3959"/>
                  </a:cubicBezTo>
                  <a:close/>
                  <a:moveTo>
                    <a:pt x="7221" y="3959"/>
                  </a:moveTo>
                  <a:cubicBezTo>
                    <a:pt x="7570" y="3959"/>
                    <a:pt x="7855" y="4244"/>
                    <a:pt x="7855" y="4593"/>
                  </a:cubicBezTo>
                  <a:cubicBezTo>
                    <a:pt x="7855" y="4941"/>
                    <a:pt x="7570" y="5226"/>
                    <a:pt x="7221" y="5226"/>
                  </a:cubicBezTo>
                  <a:cubicBezTo>
                    <a:pt x="6873" y="5226"/>
                    <a:pt x="6588" y="4941"/>
                    <a:pt x="6588" y="4593"/>
                  </a:cubicBezTo>
                  <a:cubicBezTo>
                    <a:pt x="6588" y="4244"/>
                    <a:pt x="6873" y="3959"/>
                    <a:pt x="7221" y="3959"/>
                  </a:cubicBezTo>
                  <a:close/>
                  <a:moveTo>
                    <a:pt x="5289" y="1"/>
                  </a:moveTo>
                  <a:cubicBezTo>
                    <a:pt x="2376" y="1"/>
                    <a:pt x="1" y="1869"/>
                    <a:pt x="1" y="4181"/>
                  </a:cubicBezTo>
                  <a:cubicBezTo>
                    <a:pt x="1" y="6461"/>
                    <a:pt x="2376" y="8330"/>
                    <a:pt x="5289" y="8330"/>
                  </a:cubicBezTo>
                  <a:cubicBezTo>
                    <a:pt x="5448" y="8330"/>
                    <a:pt x="5606" y="8330"/>
                    <a:pt x="5764" y="8298"/>
                  </a:cubicBezTo>
                  <a:lnTo>
                    <a:pt x="6176" y="9311"/>
                  </a:lnTo>
                  <a:cubicBezTo>
                    <a:pt x="6208" y="9406"/>
                    <a:pt x="6271" y="9438"/>
                    <a:pt x="6366" y="9470"/>
                  </a:cubicBezTo>
                  <a:lnTo>
                    <a:pt x="6398" y="9470"/>
                  </a:lnTo>
                  <a:cubicBezTo>
                    <a:pt x="6461" y="9470"/>
                    <a:pt x="6524" y="9438"/>
                    <a:pt x="6588" y="9375"/>
                  </a:cubicBezTo>
                  <a:lnTo>
                    <a:pt x="8076" y="7696"/>
                  </a:lnTo>
                  <a:cubicBezTo>
                    <a:pt x="9660" y="6936"/>
                    <a:pt x="10578" y="5606"/>
                    <a:pt x="10578" y="4181"/>
                  </a:cubicBezTo>
                  <a:cubicBezTo>
                    <a:pt x="10578" y="1869"/>
                    <a:pt x="8203" y="1"/>
                    <a:pt x="528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3534075" y="2825575"/>
              <a:ext cx="495650" cy="505100"/>
            </a:xfrm>
            <a:custGeom>
              <a:avLst/>
              <a:gdLst/>
              <a:ahLst/>
              <a:cxnLst/>
              <a:rect l="l" t="t" r="r" b="b"/>
              <a:pathLst>
                <a:path w="19826" h="20204" extrusionOk="0">
                  <a:moveTo>
                    <a:pt x="3734" y="1"/>
                  </a:moveTo>
                  <a:cubicBezTo>
                    <a:pt x="3586" y="1"/>
                    <a:pt x="3429" y="28"/>
                    <a:pt x="3262" y="89"/>
                  </a:cubicBezTo>
                  <a:cubicBezTo>
                    <a:pt x="1710" y="691"/>
                    <a:pt x="2566" y="2717"/>
                    <a:pt x="2566" y="2717"/>
                  </a:cubicBezTo>
                  <a:lnTo>
                    <a:pt x="6112" y="12123"/>
                  </a:lnTo>
                  <a:cubicBezTo>
                    <a:pt x="6162" y="12248"/>
                    <a:pt x="6075" y="12333"/>
                    <a:pt x="5989" y="12333"/>
                  </a:cubicBezTo>
                  <a:cubicBezTo>
                    <a:pt x="5966" y="12333"/>
                    <a:pt x="5943" y="12327"/>
                    <a:pt x="5922" y="12313"/>
                  </a:cubicBezTo>
                  <a:lnTo>
                    <a:pt x="4212" y="11300"/>
                  </a:lnTo>
                  <a:cubicBezTo>
                    <a:pt x="4212" y="11300"/>
                    <a:pt x="4212" y="11268"/>
                    <a:pt x="4181" y="11268"/>
                  </a:cubicBezTo>
                  <a:cubicBezTo>
                    <a:pt x="4089" y="11199"/>
                    <a:pt x="3134" y="10383"/>
                    <a:pt x="2181" y="10383"/>
                  </a:cubicBezTo>
                  <a:cubicBezTo>
                    <a:pt x="1818" y="10383"/>
                    <a:pt x="1455" y="10501"/>
                    <a:pt x="1140" y="10825"/>
                  </a:cubicBezTo>
                  <a:cubicBezTo>
                    <a:pt x="0" y="12028"/>
                    <a:pt x="1235" y="13327"/>
                    <a:pt x="1330" y="13422"/>
                  </a:cubicBezTo>
                  <a:cubicBezTo>
                    <a:pt x="1362" y="13422"/>
                    <a:pt x="1362" y="13422"/>
                    <a:pt x="1362" y="13453"/>
                  </a:cubicBezTo>
                  <a:lnTo>
                    <a:pt x="9786" y="19565"/>
                  </a:lnTo>
                  <a:cubicBezTo>
                    <a:pt x="9818" y="19597"/>
                    <a:pt x="9818" y="19597"/>
                    <a:pt x="9849" y="19629"/>
                  </a:cubicBezTo>
                  <a:lnTo>
                    <a:pt x="9976" y="19914"/>
                  </a:lnTo>
                  <a:cubicBezTo>
                    <a:pt x="10070" y="20102"/>
                    <a:pt x="10253" y="20203"/>
                    <a:pt x="10431" y="20203"/>
                  </a:cubicBezTo>
                  <a:cubicBezTo>
                    <a:pt x="10492" y="20203"/>
                    <a:pt x="10553" y="20191"/>
                    <a:pt x="10609" y="20167"/>
                  </a:cubicBezTo>
                  <a:lnTo>
                    <a:pt x="18115" y="17158"/>
                  </a:lnTo>
                  <a:cubicBezTo>
                    <a:pt x="18368" y="17032"/>
                    <a:pt x="18495" y="16778"/>
                    <a:pt x="18400" y="16525"/>
                  </a:cubicBezTo>
                  <a:lnTo>
                    <a:pt x="18305" y="16240"/>
                  </a:lnTo>
                  <a:cubicBezTo>
                    <a:pt x="18273" y="16177"/>
                    <a:pt x="18273" y="16113"/>
                    <a:pt x="18305" y="16082"/>
                  </a:cubicBezTo>
                  <a:cubicBezTo>
                    <a:pt x="19825" y="14118"/>
                    <a:pt x="18812" y="11490"/>
                    <a:pt x="18812" y="11490"/>
                  </a:cubicBezTo>
                  <a:lnTo>
                    <a:pt x="17292" y="7626"/>
                  </a:lnTo>
                  <a:cubicBezTo>
                    <a:pt x="17292" y="7626"/>
                    <a:pt x="17292" y="7626"/>
                    <a:pt x="17292" y="7594"/>
                  </a:cubicBezTo>
                  <a:cubicBezTo>
                    <a:pt x="17260" y="7468"/>
                    <a:pt x="16817" y="5631"/>
                    <a:pt x="15455" y="5631"/>
                  </a:cubicBezTo>
                  <a:cubicBezTo>
                    <a:pt x="14663" y="5631"/>
                    <a:pt x="14220" y="5979"/>
                    <a:pt x="13998" y="6296"/>
                  </a:cubicBezTo>
                  <a:cubicBezTo>
                    <a:pt x="13973" y="6333"/>
                    <a:pt x="13933" y="6351"/>
                    <a:pt x="13892" y="6351"/>
                  </a:cubicBezTo>
                  <a:cubicBezTo>
                    <a:pt x="13830" y="6351"/>
                    <a:pt x="13764" y="6309"/>
                    <a:pt x="13745" y="6233"/>
                  </a:cubicBezTo>
                  <a:cubicBezTo>
                    <a:pt x="13650" y="5853"/>
                    <a:pt x="13333" y="5346"/>
                    <a:pt x="12383" y="5251"/>
                  </a:cubicBezTo>
                  <a:cubicBezTo>
                    <a:pt x="12284" y="5239"/>
                    <a:pt x="12190" y="5234"/>
                    <a:pt x="12101" y="5234"/>
                  </a:cubicBezTo>
                  <a:cubicBezTo>
                    <a:pt x="11227" y="5234"/>
                    <a:pt x="10848" y="5764"/>
                    <a:pt x="10704" y="6138"/>
                  </a:cubicBezTo>
                  <a:cubicBezTo>
                    <a:pt x="10688" y="6206"/>
                    <a:pt x="10634" y="6237"/>
                    <a:pt x="10579" y="6237"/>
                  </a:cubicBezTo>
                  <a:cubicBezTo>
                    <a:pt x="10530" y="6237"/>
                    <a:pt x="10481" y="6213"/>
                    <a:pt x="10451" y="6169"/>
                  </a:cubicBezTo>
                  <a:cubicBezTo>
                    <a:pt x="10155" y="5551"/>
                    <a:pt x="9586" y="4865"/>
                    <a:pt x="8840" y="4865"/>
                  </a:cubicBezTo>
                  <a:cubicBezTo>
                    <a:pt x="8707" y="4865"/>
                    <a:pt x="8568" y="4886"/>
                    <a:pt x="8424" y="4934"/>
                  </a:cubicBezTo>
                  <a:cubicBezTo>
                    <a:pt x="7791" y="5124"/>
                    <a:pt x="7506" y="5536"/>
                    <a:pt x="7379" y="5853"/>
                  </a:cubicBezTo>
                  <a:cubicBezTo>
                    <a:pt x="7348" y="5916"/>
                    <a:pt x="7292" y="5948"/>
                    <a:pt x="7237" y="5948"/>
                  </a:cubicBezTo>
                  <a:cubicBezTo>
                    <a:pt x="7181" y="5948"/>
                    <a:pt x="7126" y="5916"/>
                    <a:pt x="7094" y="5853"/>
                  </a:cubicBezTo>
                  <a:lnTo>
                    <a:pt x="5574" y="1894"/>
                  </a:lnTo>
                  <a:cubicBezTo>
                    <a:pt x="5574" y="1894"/>
                    <a:pt x="4968" y="1"/>
                    <a:pt x="37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3784250" y="3264025"/>
              <a:ext cx="281100" cy="204375"/>
            </a:xfrm>
            <a:custGeom>
              <a:avLst/>
              <a:gdLst/>
              <a:ahLst/>
              <a:cxnLst/>
              <a:rect l="l" t="t" r="r" b="b"/>
              <a:pathLst>
                <a:path w="11244" h="8175" extrusionOk="0">
                  <a:moveTo>
                    <a:pt x="8904" y="1"/>
                  </a:moveTo>
                  <a:cubicBezTo>
                    <a:pt x="8840" y="1"/>
                    <a:pt x="8774" y="11"/>
                    <a:pt x="8710" y="32"/>
                  </a:cubicBezTo>
                  <a:lnTo>
                    <a:pt x="412" y="3389"/>
                  </a:lnTo>
                  <a:cubicBezTo>
                    <a:pt x="127" y="3484"/>
                    <a:pt x="1" y="3832"/>
                    <a:pt x="127" y="4117"/>
                  </a:cubicBezTo>
                  <a:lnTo>
                    <a:pt x="1838" y="7854"/>
                  </a:lnTo>
                  <a:cubicBezTo>
                    <a:pt x="1933" y="8068"/>
                    <a:pt x="2134" y="8175"/>
                    <a:pt x="2350" y="8175"/>
                  </a:cubicBezTo>
                  <a:cubicBezTo>
                    <a:pt x="2421" y="8175"/>
                    <a:pt x="2495" y="8163"/>
                    <a:pt x="2566" y="8139"/>
                  </a:cubicBezTo>
                  <a:lnTo>
                    <a:pt x="10800" y="4877"/>
                  </a:lnTo>
                  <a:cubicBezTo>
                    <a:pt x="11117" y="4782"/>
                    <a:pt x="11243" y="4434"/>
                    <a:pt x="11117" y="4149"/>
                  </a:cubicBezTo>
                  <a:lnTo>
                    <a:pt x="9406" y="317"/>
                  </a:lnTo>
                  <a:cubicBezTo>
                    <a:pt x="9333" y="121"/>
                    <a:pt x="9126" y="1"/>
                    <a:pt x="890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3522200" y="2642100"/>
              <a:ext cx="81575" cy="116825"/>
            </a:xfrm>
            <a:custGeom>
              <a:avLst/>
              <a:gdLst/>
              <a:ahLst/>
              <a:cxnLst/>
              <a:rect l="l" t="t" r="r" b="b"/>
              <a:pathLst>
                <a:path w="3263" h="4673" extrusionOk="0">
                  <a:moveTo>
                    <a:pt x="1142" y="0"/>
                  </a:moveTo>
                  <a:cubicBezTo>
                    <a:pt x="1015" y="0"/>
                    <a:pt x="886" y="26"/>
                    <a:pt x="760" y="81"/>
                  </a:cubicBezTo>
                  <a:cubicBezTo>
                    <a:pt x="254" y="271"/>
                    <a:pt x="0" y="841"/>
                    <a:pt x="190" y="1347"/>
                  </a:cubicBezTo>
                  <a:lnTo>
                    <a:pt x="1235" y="4039"/>
                  </a:lnTo>
                  <a:cubicBezTo>
                    <a:pt x="1394" y="4419"/>
                    <a:pt x="1742" y="4673"/>
                    <a:pt x="2154" y="4673"/>
                  </a:cubicBezTo>
                  <a:cubicBezTo>
                    <a:pt x="2280" y="4673"/>
                    <a:pt x="2375" y="4641"/>
                    <a:pt x="2502" y="4609"/>
                  </a:cubicBezTo>
                  <a:cubicBezTo>
                    <a:pt x="3009" y="4388"/>
                    <a:pt x="3262" y="3818"/>
                    <a:pt x="3072" y="3311"/>
                  </a:cubicBezTo>
                  <a:lnTo>
                    <a:pt x="2027" y="619"/>
                  </a:lnTo>
                  <a:cubicBezTo>
                    <a:pt x="1884" y="238"/>
                    <a:pt x="1526" y="0"/>
                    <a:pt x="11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3422425" y="2736975"/>
              <a:ext cx="122750" cy="78175"/>
            </a:xfrm>
            <a:custGeom>
              <a:avLst/>
              <a:gdLst/>
              <a:ahLst/>
              <a:cxnLst/>
              <a:rect l="l" t="t" r="r" b="b"/>
              <a:pathLst>
                <a:path w="4910" h="3127" extrusionOk="0">
                  <a:moveTo>
                    <a:pt x="1143" y="0"/>
                  </a:moveTo>
                  <a:cubicBezTo>
                    <a:pt x="757" y="0"/>
                    <a:pt x="386" y="219"/>
                    <a:pt x="223" y="593"/>
                  </a:cubicBezTo>
                  <a:cubicBezTo>
                    <a:pt x="1" y="1068"/>
                    <a:pt x="254" y="1669"/>
                    <a:pt x="729" y="1891"/>
                  </a:cubicBezTo>
                  <a:lnTo>
                    <a:pt x="3358" y="3063"/>
                  </a:lnTo>
                  <a:cubicBezTo>
                    <a:pt x="3485" y="3126"/>
                    <a:pt x="3643" y="3126"/>
                    <a:pt x="3770" y="3126"/>
                  </a:cubicBezTo>
                  <a:cubicBezTo>
                    <a:pt x="4150" y="3126"/>
                    <a:pt x="4498" y="2905"/>
                    <a:pt x="4688" y="2556"/>
                  </a:cubicBezTo>
                  <a:cubicBezTo>
                    <a:pt x="4910" y="2049"/>
                    <a:pt x="4656" y="1448"/>
                    <a:pt x="4181" y="1226"/>
                  </a:cubicBezTo>
                  <a:lnTo>
                    <a:pt x="1553" y="86"/>
                  </a:lnTo>
                  <a:cubicBezTo>
                    <a:pt x="1420" y="28"/>
                    <a:pt x="1280" y="0"/>
                    <a:pt x="11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3684500" y="2852550"/>
              <a:ext cx="122750" cy="78975"/>
            </a:xfrm>
            <a:custGeom>
              <a:avLst/>
              <a:gdLst/>
              <a:ahLst/>
              <a:cxnLst/>
              <a:rect l="l" t="t" r="r" b="b"/>
              <a:pathLst>
                <a:path w="4910" h="3159" extrusionOk="0">
                  <a:moveTo>
                    <a:pt x="1143" y="1"/>
                  </a:moveTo>
                  <a:cubicBezTo>
                    <a:pt x="756" y="1"/>
                    <a:pt x="386" y="220"/>
                    <a:pt x="222" y="593"/>
                  </a:cubicBezTo>
                  <a:cubicBezTo>
                    <a:pt x="0" y="1068"/>
                    <a:pt x="254" y="1670"/>
                    <a:pt x="729" y="1892"/>
                  </a:cubicBezTo>
                  <a:lnTo>
                    <a:pt x="3357" y="3064"/>
                  </a:lnTo>
                  <a:cubicBezTo>
                    <a:pt x="3484" y="3127"/>
                    <a:pt x="3642" y="3159"/>
                    <a:pt x="3769" y="3159"/>
                  </a:cubicBezTo>
                  <a:cubicBezTo>
                    <a:pt x="4149" y="3159"/>
                    <a:pt x="4497" y="2937"/>
                    <a:pt x="4687" y="2557"/>
                  </a:cubicBezTo>
                  <a:cubicBezTo>
                    <a:pt x="4909" y="2050"/>
                    <a:pt x="4656" y="1480"/>
                    <a:pt x="4181" y="1258"/>
                  </a:cubicBezTo>
                  <a:lnTo>
                    <a:pt x="1552" y="87"/>
                  </a:lnTo>
                  <a:cubicBezTo>
                    <a:pt x="1419" y="29"/>
                    <a:pt x="1280" y="1"/>
                    <a:pt x="11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3420050" y="2847950"/>
              <a:ext cx="122750" cy="75650"/>
            </a:xfrm>
            <a:custGeom>
              <a:avLst/>
              <a:gdLst/>
              <a:ahLst/>
              <a:cxnLst/>
              <a:rect l="l" t="t" r="r" b="b"/>
              <a:pathLst>
                <a:path w="4910" h="3026" extrusionOk="0">
                  <a:moveTo>
                    <a:pt x="3817" y="0"/>
                  </a:moveTo>
                  <a:cubicBezTo>
                    <a:pt x="3687" y="0"/>
                    <a:pt x="3553" y="26"/>
                    <a:pt x="3421" y="81"/>
                  </a:cubicBezTo>
                  <a:lnTo>
                    <a:pt x="761" y="1094"/>
                  </a:lnTo>
                  <a:cubicBezTo>
                    <a:pt x="254" y="1316"/>
                    <a:pt x="1" y="1886"/>
                    <a:pt x="191" y="2392"/>
                  </a:cubicBezTo>
                  <a:cubicBezTo>
                    <a:pt x="349" y="2773"/>
                    <a:pt x="698" y="3026"/>
                    <a:pt x="1109" y="3026"/>
                  </a:cubicBezTo>
                  <a:cubicBezTo>
                    <a:pt x="1236" y="3026"/>
                    <a:pt x="1331" y="2994"/>
                    <a:pt x="1458" y="2963"/>
                  </a:cubicBezTo>
                  <a:lnTo>
                    <a:pt x="4150" y="1917"/>
                  </a:lnTo>
                  <a:cubicBezTo>
                    <a:pt x="4656" y="1727"/>
                    <a:pt x="4910" y="1157"/>
                    <a:pt x="4720" y="651"/>
                  </a:cubicBezTo>
                  <a:cubicBezTo>
                    <a:pt x="4576" y="244"/>
                    <a:pt x="4216" y="0"/>
                    <a:pt x="38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3686875" y="2744650"/>
              <a:ext cx="122750" cy="75250"/>
            </a:xfrm>
            <a:custGeom>
              <a:avLst/>
              <a:gdLst/>
              <a:ahLst/>
              <a:cxnLst/>
              <a:rect l="l" t="t" r="r" b="b"/>
              <a:pathLst>
                <a:path w="4910" h="3010" extrusionOk="0">
                  <a:moveTo>
                    <a:pt x="3799" y="1"/>
                  </a:moveTo>
                  <a:cubicBezTo>
                    <a:pt x="3684" y="1"/>
                    <a:pt x="3566" y="21"/>
                    <a:pt x="3452" y="64"/>
                  </a:cubicBezTo>
                  <a:lnTo>
                    <a:pt x="761" y="1109"/>
                  </a:lnTo>
                  <a:cubicBezTo>
                    <a:pt x="254" y="1299"/>
                    <a:pt x="0" y="1869"/>
                    <a:pt x="190" y="2376"/>
                  </a:cubicBezTo>
                  <a:cubicBezTo>
                    <a:pt x="349" y="2756"/>
                    <a:pt x="729" y="3009"/>
                    <a:pt x="1109" y="3009"/>
                  </a:cubicBezTo>
                  <a:cubicBezTo>
                    <a:pt x="1236" y="3009"/>
                    <a:pt x="1362" y="2978"/>
                    <a:pt x="1457" y="2946"/>
                  </a:cubicBezTo>
                  <a:lnTo>
                    <a:pt x="4149" y="1901"/>
                  </a:lnTo>
                  <a:cubicBezTo>
                    <a:pt x="4656" y="1711"/>
                    <a:pt x="4909" y="1141"/>
                    <a:pt x="4719" y="634"/>
                  </a:cubicBezTo>
                  <a:cubicBezTo>
                    <a:pt x="4572" y="241"/>
                    <a:pt x="4197" y="1"/>
                    <a:pt x="37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3514275" y="2907200"/>
              <a:ext cx="85525" cy="115375"/>
            </a:xfrm>
            <a:custGeom>
              <a:avLst/>
              <a:gdLst/>
              <a:ahLst/>
              <a:cxnLst/>
              <a:rect l="l" t="t" r="r" b="b"/>
              <a:pathLst>
                <a:path w="3421" h="4615" extrusionOk="0">
                  <a:moveTo>
                    <a:pt x="2288" y="0"/>
                  </a:moveTo>
                  <a:cubicBezTo>
                    <a:pt x="1911" y="0"/>
                    <a:pt x="1558" y="219"/>
                    <a:pt x="1394" y="593"/>
                  </a:cubicBezTo>
                  <a:lnTo>
                    <a:pt x="222" y="3221"/>
                  </a:lnTo>
                  <a:cubicBezTo>
                    <a:pt x="1" y="3728"/>
                    <a:pt x="222" y="4298"/>
                    <a:pt x="729" y="4519"/>
                  </a:cubicBezTo>
                  <a:cubicBezTo>
                    <a:pt x="856" y="4583"/>
                    <a:pt x="982" y="4614"/>
                    <a:pt x="1109" y="4614"/>
                  </a:cubicBezTo>
                  <a:cubicBezTo>
                    <a:pt x="1489" y="4614"/>
                    <a:pt x="1869" y="4393"/>
                    <a:pt x="2027" y="4013"/>
                  </a:cubicBezTo>
                  <a:lnTo>
                    <a:pt x="3199" y="1384"/>
                  </a:lnTo>
                  <a:cubicBezTo>
                    <a:pt x="3421" y="909"/>
                    <a:pt x="3199" y="307"/>
                    <a:pt x="2692" y="86"/>
                  </a:cubicBezTo>
                  <a:cubicBezTo>
                    <a:pt x="2560" y="28"/>
                    <a:pt x="2422" y="0"/>
                    <a:pt x="22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3629875" y="2645125"/>
              <a:ext cx="85525" cy="115400"/>
            </a:xfrm>
            <a:custGeom>
              <a:avLst/>
              <a:gdLst/>
              <a:ahLst/>
              <a:cxnLst/>
              <a:rect l="l" t="t" r="r" b="b"/>
              <a:pathLst>
                <a:path w="3421" h="4616" extrusionOk="0">
                  <a:moveTo>
                    <a:pt x="2288" y="1"/>
                  </a:moveTo>
                  <a:cubicBezTo>
                    <a:pt x="1910" y="1"/>
                    <a:pt x="1557" y="219"/>
                    <a:pt x="1394" y="593"/>
                  </a:cubicBezTo>
                  <a:lnTo>
                    <a:pt x="222" y="3222"/>
                  </a:lnTo>
                  <a:cubicBezTo>
                    <a:pt x="0" y="3728"/>
                    <a:pt x="222" y="4298"/>
                    <a:pt x="729" y="4520"/>
                  </a:cubicBezTo>
                  <a:cubicBezTo>
                    <a:pt x="855" y="4583"/>
                    <a:pt x="982" y="4615"/>
                    <a:pt x="1140" y="4615"/>
                  </a:cubicBezTo>
                  <a:cubicBezTo>
                    <a:pt x="1520" y="4615"/>
                    <a:pt x="1869" y="4393"/>
                    <a:pt x="2027" y="4013"/>
                  </a:cubicBezTo>
                  <a:lnTo>
                    <a:pt x="3199" y="1385"/>
                  </a:lnTo>
                  <a:cubicBezTo>
                    <a:pt x="3421" y="910"/>
                    <a:pt x="3199" y="308"/>
                    <a:pt x="2692" y="86"/>
                  </a:cubicBezTo>
                  <a:cubicBezTo>
                    <a:pt x="2559" y="28"/>
                    <a:pt x="2422" y="1"/>
                    <a:pt x="22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4718500" y="3382775"/>
              <a:ext cx="175775" cy="308800"/>
            </a:xfrm>
            <a:custGeom>
              <a:avLst/>
              <a:gdLst/>
              <a:ahLst/>
              <a:cxnLst/>
              <a:rect l="l" t="t" r="r" b="b"/>
              <a:pathLst>
                <a:path w="7031" h="12352" extrusionOk="0">
                  <a:moveTo>
                    <a:pt x="5574" y="1173"/>
                  </a:moveTo>
                  <a:cubicBezTo>
                    <a:pt x="5827" y="1173"/>
                    <a:pt x="6081" y="1426"/>
                    <a:pt x="6081" y="1679"/>
                  </a:cubicBezTo>
                  <a:lnTo>
                    <a:pt x="6081" y="9596"/>
                  </a:lnTo>
                  <a:cubicBezTo>
                    <a:pt x="6081" y="9882"/>
                    <a:pt x="5827" y="10103"/>
                    <a:pt x="5574" y="10103"/>
                  </a:cubicBezTo>
                  <a:lnTo>
                    <a:pt x="1457" y="10103"/>
                  </a:lnTo>
                  <a:cubicBezTo>
                    <a:pt x="1172" y="10103"/>
                    <a:pt x="950" y="9882"/>
                    <a:pt x="950" y="9596"/>
                  </a:cubicBezTo>
                  <a:lnTo>
                    <a:pt x="950" y="1679"/>
                  </a:lnTo>
                  <a:cubicBezTo>
                    <a:pt x="950" y="1426"/>
                    <a:pt x="1172" y="1173"/>
                    <a:pt x="1457" y="1173"/>
                  </a:cubicBezTo>
                  <a:close/>
                  <a:moveTo>
                    <a:pt x="3896" y="10800"/>
                  </a:moveTo>
                  <a:cubicBezTo>
                    <a:pt x="4054" y="10800"/>
                    <a:pt x="4149" y="10927"/>
                    <a:pt x="4149" y="11053"/>
                  </a:cubicBezTo>
                  <a:lnTo>
                    <a:pt x="4149" y="11497"/>
                  </a:lnTo>
                  <a:cubicBezTo>
                    <a:pt x="4149" y="11623"/>
                    <a:pt x="4054" y="11750"/>
                    <a:pt x="3896" y="11750"/>
                  </a:cubicBezTo>
                  <a:lnTo>
                    <a:pt x="3136" y="11750"/>
                  </a:lnTo>
                  <a:cubicBezTo>
                    <a:pt x="2977" y="11750"/>
                    <a:pt x="2882" y="11655"/>
                    <a:pt x="2882" y="11497"/>
                  </a:cubicBezTo>
                  <a:lnTo>
                    <a:pt x="2882" y="11053"/>
                  </a:lnTo>
                  <a:cubicBezTo>
                    <a:pt x="2882" y="10927"/>
                    <a:pt x="2977" y="10800"/>
                    <a:pt x="3136" y="10800"/>
                  </a:cubicBezTo>
                  <a:close/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1307"/>
                  </a:lnTo>
                  <a:cubicBezTo>
                    <a:pt x="0" y="11877"/>
                    <a:pt x="475" y="12352"/>
                    <a:pt x="1045" y="12352"/>
                  </a:cubicBezTo>
                  <a:lnTo>
                    <a:pt x="5986" y="12352"/>
                  </a:lnTo>
                  <a:cubicBezTo>
                    <a:pt x="6556" y="12352"/>
                    <a:pt x="7031" y="11877"/>
                    <a:pt x="7031" y="11307"/>
                  </a:cubicBezTo>
                  <a:lnTo>
                    <a:pt x="7031" y="1046"/>
                  </a:lnTo>
                  <a:cubicBezTo>
                    <a:pt x="7031" y="476"/>
                    <a:pt x="6556" y="1"/>
                    <a:pt x="59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2282350" y="2522175"/>
              <a:ext cx="314350" cy="217750"/>
            </a:xfrm>
            <a:custGeom>
              <a:avLst/>
              <a:gdLst/>
              <a:ahLst/>
              <a:cxnLst/>
              <a:rect l="l" t="t" r="r" b="b"/>
              <a:pathLst>
                <a:path w="12574" h="8710" extrusionOk="0">
                  <a:moveTo>
                    <a:pt x="6493" y="1"/>
                  </a:moveTo>
                  <a:cubicBezTo>
                    <a:pt x="5163" y="1"/>
                    <a:pt x="3959" y="887"/>
                    <a:pt x="3547" y="2154"/>
                  </a:cubicBezTo>
                  <a:lnTo>
                    <a:pt x="3294" y="2154"/>
                  </a:lnTo>
                  <a:cubicBezTo>
                    <a:pt x="1457" y="2154"/>
                    <a:pt x="1" y="3611"/>
                    <a:pt x="1" y="5416"/>
                  </a:cubicBezTo>
                  <a:cubicBezTo>
                    <a:pt x="1" y="7221"/>
                    <a:pt x="1457" y="8710"/>
                    <a:pt x="3294" y="8710"/>
                  </a:cubicBezTo>
                  <a:lnTo>
                    <a:pt x="9913" y="8710"/>
                  </a:lnTo>
                  <a:cubicBezTo>
                    <a:pt x="11370" y="8710"/>
                    <a:pt x="12573" y="7506"/>
                    <a:pt x="12573" y="6049"/>
                  </a:cubicBezTo>
                  <a:cubicBezTo>
                    <a:pt x="12573" y="4561"/>
                    <a:pt x="11370" y="3389"/>
                    <a:pt x="9913" y="3389"/>
                  </a:cubicBezTo>
                  <a:lnTo>
                    <a:pt x="9565" y="3389"/>
                  </a:lnTo>
                  <a:cubicBezTo>
                    <a:pt x="9596" y="3294"/>
                    <a:pt x="9596" y="3199"/>
                    <a:pt x="9596" y="3104"/>
                  </a:cubicBezTo>
                  <a:cubicBezTo>
                    <a:pt x="9596" y="1394"/>
                    <a:pt x="8203" y="1"/>
                    <a:pt x="64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307" name="Google Shape;2307;p26"/>
          <p:cNvSpPr txBox="1"/>
          <p:nvPr/>
        </p:nvSpPr>
        <p:spPr>
          <a:xfrm>
            <a:off x="-181781" y="493253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latin typeface="Fira Sans Medium"/>
                <a:ea typeface="Fira Sans Medium"/>
                <a:cs typeface="Fira Sans Medium"/>
                <a:sym typeface="Fira Sans Medium"/>
              </a:rPr>
              <a:t>ALGORITHMS AND TECHNIQUES</a:t>
            </a:r>
          </a:p>
        </p:txBody>
      </p:sp>
      <p:sp>
        <p:nvSpPr>
          <p:cNvPr id="2308" name="Google Shape;2308;p26"/>
          <p:cNvSpPr txBox="1"/>
          <p:nvPr/>
        </p:nvSpPr>
        <p:spPr>
          <a:xfrm>
            <a:off x="457100" y="2096625"/>
            <a:ext cx="1950463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DECISION TREE REGRESSOR</a:t>
            </a:r>
          </a:p>
        </p:txBody>
      </p:sp>
      <p:sp>
        <p:nvSpPr>
          <p:cNvPr id="2310" name="Google Shape;2310;p26"/>
          <p:cNvSpPr txBox="1"/>
          <p:nvPr/>
        </p:nvSpPr>
        <p:spPr>
          <a:xfrm>
            <a:off x="457200" y="3659295"/>
            <a:ext cx="1883326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RIDGE REGRESSOR</a:t>
            </a:r>
          </a:p>
        </p:txBody>
      </p:sp>
      <p:sp>
        <p:nvSpPr>
          <p:cNvPr id="2312" name="Google Shape;2312;p26"/>
          <p:cNvSpPr txBox="1"/>
          <p:nvPr/>
        </p:nvSpPr>
        <p:spPr>
          <a:xfrm>
            <a:off x="6380118" y="2096625"/>
            <a:ext cx="2306782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LASSO REGRESSOR</a:t>
            </a:r>
          </a:p>
        </p:txBody>
      </p:sp>
      <p:sp>
        <p:nvSpPr>
          <p:cNvPr id="2314" name="Google Shape;2314;p26"/>
          <p:cNvSpPr txBox="1"/>
          <p:nvPr/>
        </p:nvSpPr>
        <p:spPr>
          <a:xfrm>
            <a:off x="6683172" y="3659295"/>
            <a:ext cx="2003728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LINEAR REGRESSION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73EB439-E7B9-453F-AE7A-9A5FFAED908F}"/>
              </a:ext>
            </a:extLst>
          </p:cNvPr>
          <p:cNvSpPr/>
          <p:nvPr/>
        </p:nvSpPr>
        <p:spPr>
          <a:xfrm>
            <a:off x="0" y="575030"/>
            <a:ext cx="1013460" cy="320040"/>
          </a:xfrm>
          <a:prstGeom prst="rect">
            <a:avLst/>
          </a:prstGeom>
          <a:solidFill>
            <a:srgbClr val="0071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/>
          </a:p>
        </p:txBody>
      </p:sp>
      <p:sp>
        <p:nvSpPr>
          <p:cNvPr id="45" name="Google Shape;2278;p26">
            <a:extLst>
              <a:ext uri="{FF2B5EF4-FFF2-40B4-BE49-F238E27FC236}">
                <a16:creationId xmlns:a16="http://schemas.microsoft.com/office/drawing/2014/main" id="{3B1F028D-C326-4CB8-83EC-4524B2AFC628}"/>
              </a:ext>
            </a:extLst>
          </p:cNvPr>
          <p:cNvSpPr/>
          <p:nvPr/>
        </p:nvSpPr>
        <p:spPr>
          <a:xfrm>
            <a:off x="4888162" y="1661158"/>
            <a:ext cx="607110" cy="607110"/>
          </a:xfrm>
          <a:custGeom>
            <a:avLst/>
            <a:gdLst/>
            <a:ahLst/>
            <a:cxnLst/>
            <a:rect l="l" t="t" r="r" b="b"/>
            <a:pathLst>
              <a:path w="17577" h="17577" extrusionOk="0">
                <a:moveTo>
                  <a:pt x="8804" y="2154"/>
                </a:moveTo>
                <a:cubicBezTo>
                  <a:pt x="12446" y="2154"/>
                  <a:pt x="15423" y="5131"/>
                  <a:pt x="15423" y="8805"/>
                </a:cubicBezTo>
                <a:cubicBezTo>
                  <a:pt x="15423" y="12447"/>
                  <a:pt x="12446" y="15424"/>
                  <a:pt x="8804" y="15424"/>
                </a:cubicBezTo>
                <a:cubicBezTo>
                  <a:pt x="5131" y="15424"/>
                  <a:pt x="2186" y="12447"/>
                  <a:pt x="2186" y="8805"/>
                </a:cubicBezTo>
                <a:cubicBezTo>
                  <a:pt x="2186" y="5131"/>
                  <a:pt x="5162" y="2154"/>
                  <a:pt x="8804" y="2154"/>
                </a:cubicBezTo>
                <a:close/>
                <a:moveTo>
                  <a:pt x="8804" y="1"/>
                </a:moveTo>
                <a:cubicBezTo>
                  <a:pt x="3959" y="1"/>
                  <a:pt x="0" y="3959"/>
                  <a:pt x="0" y="8805"/>
                </a:cubicBezTo>
                <a:cubicBezTo>
                  <a:pt x="0" y="13650"/>
                  <a:pt x="3959" y="17577"/>
                  <a:pt x="8804" y="17577"/>
                </a:cubicBezTo>
                <a:cubicBezTo>
                  <a:pt x="13650" y="17577"/>
                  <a:pt x="17577" y="13650"/>
                  <a:pt x="17577" y="8805"/>
                </a:cubicBezTo>
                <a:cubicBezTo>
                  <a:pt x="17577" y="3959"/>
                  <a:pt x="13650" y="1"/>
                  <a:pt x="8804" y="1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46" name="Google Shape;2312;p26">
            <a:extLst>
              <a:ext uri="{FF2B5EF4-FFF2-40B4-BE49-F238E27FC236}">
                <a16:creationId xmlns:a16="http://schemas.microsoft.com/office/drawing/2014/main" id="{24D77BC0-0967-4F39-BF38-E2AC616C0AB5}"/>
              </a:ext>
            </a:extLst>
          </p:cNvPr>
          <p:cNvSpPr txBox="1"/>
          <p:nvPr/>
        </p:nvSpPr>
        <p:spPr>
          <a:xfrm>
            <a:off x="3876670" y="1191350"/>
            <a:ext cx="2646050" cy="464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RANDOM FOREST</a:t>
            </a:r>
            <a:endParaRPr sz="2400" b="1" dirty="0">
              <a:solidFill>
                <a:schemeClr val="accent5">
                  <a:lumMod val="50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7" name="Google Shape;2294;p26">
            <a:extLst>
              <a:ext uri="{FF2B5EF4-FFF2-40B4-BE49-F238E27FC236}">
                <a16:creationId xmlns:a16="http://schemas.microsoft.com/office/drawing/2014/main" id="{CDA764A4-0CB5-460B-AFAD-5A1D62436C05}"/>
              </a:ext>
            </a:extLst>
          </p:cNvPr>
          <p:cNvSpPr/>
          <p:nvPr/>
        </p:nvSpPr>
        <p:spPr>
          <a:xfrm>
            <a:off x="5028327" y="1810293"/>
            <a:ext cx="339079" cy="300256"/>
          </a:xfrm>
          <a:custGeom>
            <a:avLst/>
            <a:gdLst/>
            <a:ahLst/>
            <a:cxnLst/>
            <a:rect l="l" t="t" r="r" b="b"/>
            <a:pathLst>
              <a:path w="7507" h="7506" extrusionOk="0">
                <a:moveTo>
                  <a:pt x="3769" y="2280"/>
                </a:moveTo>
                <a:cubicBezTo>
                  <a:pt x="4624" y="2280"/>
                  <a:pt x="5321" y="3009"/>
                  <a:pt x="5321" y="3864"/>
                </a:cubicBezTo>
                <a:cubicBezTo>
                  <a:pt x="5321" y="4719"/>
                  <a:pt x="4624" y="5415"/>
                  <a:pt x="3769" y="5415"/>
                </a:cubicBezTo>
                <a:lnTo>
                  <a:pt x="3737" y="5415"/>
                </a:lnTo>
                <a:cubicBezTo>
                  <a:pt x="2882" y="5415"/>
                  <a:pt x="2186" y="4687"/>
                  <a:pt x="2186" y="3864"/>
                </a:cubicBezTo>
                <a:cubicBezTo>
                  <a:pt x="2186" y="3009"/>
                  <a:pt x="2882" y="2312"/>
                  <a:pt x="3737" y="2280"/>
                </a:cubicBezTo>
                <a:close/>
                <a:moveTo>
                  <a:pt x="3009" y="0"/>
                </a:moveTo>
                <a:cubicBezTo>
                  <a:pt x="2914" y="0"/>
                  <a:pt x="2819" y="63"/>
                  <a:pt x="2787" y="158"/>
                </a:cubicBezTo>
                <a:lnTo>
                  <a:pt x="2597" y="982"/>
                </a:lnTo>
                <a:lnTo>
                  <a:pt x="1901" y="538"/>
                </a:lnTo>
                <a:cubicBezTo>
                  <a:pt x="1864" y="514"/>
                  <a:pt x="1828" y="504"/>
                  <a:pt x="1792" y="504"/>
                </a:cubicBezTo>
                <a:cubicBezTo>
                  <a:pt x="1733" y="504"/>
                  <a:pt x="1674" y="531"/>
                  <a:pt x="1616" y="570"/>
                </a:cubicBezTo>
                <a:lnTo>
                  <a:pt x="571" y="1615"/>
                </a:lnTo>
                <a:cubicBezTo>
                  <a:pt x="507" y="1710"/>
                  <a:pt x="475" y="1805"/>
                  <a:pt x="539" y="1900"/>
                </a:cubicBezTo>
                <a:lnTo>
                  <a:pt x="982" y="2597"/>
                </a:lnTo>
                <a:lnTo>
                  <a:pt x="159" y="2787"/>
                </a:lnTo>
                <a:cubicBezTo>
                  <a:pt x="64" y="2819"/>
                  <a:pt x="0" y="2914"/>
                  <a:pt x="0" y="3009"/>
                </a:cubicBezTo>
                <a:lnTo>
                  <a:pt x="0" y="4497"/>
                </a:lnTo>
                <a:cubicBezTo>
                  <a:pt x="0" y="4592"/>
                  <a:pt x="64" y="4687"/>
                  <a:pt x="159" y="4719"/>
                </a:cubicBezTo>
                <a:lnTo>
                  <a:pt x="982" y="4909"/>
                </a:lnTo>
                <a:lnTo>
                  <a:pt x="539" y="5605"/>
                </a:lnTo>
                <a:cubicBezTo>
                  <a:pt x="475" y="5700"/>
                  <a:pt x="507" y="5795"/>
                  <a:pt x="571" y="5891"/>
                </a:cubicBezTo>
                <a:lnTo>
                  <a:pt x="1616" y="6936"/>
                </a:lnTo>
                <a:cubicBezTo>
                  <a:pt x="1674" y="6975"/>
                  <a:pt x="1733" y="7002"/>
                  <a:pt x="1792" y="7002"/>
                </a:cubicBezTo>
                <a:cubicBezTo>
                  <a:pt x="1828" y="7002"/>
                  <a:pt x="1864" y="6991"/>
                  <a:pt x="1901" y="6967"/>
                </a:cubicBezTo>
                <a:lnTo>
                  <a:pt x="2597" y="6524"/>
                </a:lnTo>
                <a:lnTo>
                  <a:pt x="2787" y="7316"/>
                </a:lnTo>
                <a:cubicBezTo>
                  <a:pt x="2819" y="7442"/>
                  <a:pt x="2914" y="7506"/>
                  <a:pt x="3009" y="7506"/>
                </a:cubicBezTo>
                <a:lnTo>
                  <a:pt x="4497" y="7506"/>
                </a:lnTo>
                <a:cubicBezTo>
                  <a:pt x="4592" y="7506"/>
                  <a:pt x="4687" y="7442"/>
                  <a:pt x="4719" y="7316"/>
                </a:cubicBezTo>
                <a:lnTo>
                  <a:pt x="4909" y="6524"/>
                </a:lnTo>
                <a:lnTo>
                  <a:pt x="5606" y="6967"/>
                </a:lnTo>
                <a:cubicBezTo>
                  <a:pt x="5642" y="6991"/>
                  <a:pt x="5683" y="7002"/>
                  <a:pt x="5723" y="7002"/>
                </a:cubicBezTo>
                <a:cubicBezTo>
                  <a:pt x="5788" y="7002"/>
                  <a:pt x="5852" y="6975"/>
                  <a:pt x="5891" y="6936"/>
                </a:cubicBezTo>
                <a:lnTo>
                  <a:pt x="6936" y="5891"/>
                </a:lnTo>
                <a:cubicBezTo>
                  <a:pt x="6999" y="5795"/>
                  <a:pt x="7031" y="5669"/>
                  <a:pt x="6968" y="5605"/>
                </a:cubicBezTo>
                <a:lnTo>
                  <a:pt x="6524" y="4909"/>
                </a:lnTo>
                <a:lnTo>
                  <a:pt x="7316" y="4719"/>
                </a:lnTo>
                <a:cubicBezTo>
                  <a:pt x="7443" y="4687"/>
                  <a:pt x="7506" y="4592"/>
                  <a:pt x="7506" y="4497"/>
                </a:cubicBezTo>
                <a:lnTo>
                  <a:pt x="7506" y="3009"/>
                </a:lnTo>
                <a:cubicBezTo>
                  <a:pt x="7506" y="2914"/>
                  <a:pt x="7443" y="2819"/>
                  <a:pt x="7348" y="2787"/>
                </a:cubicBezTo>
                <a:lnTo>
                  <a:pt x="6524" y="2597"/>
                </a:lnTo>
                <a:lnTo>
                  <a:pt x="6968" y="1900"/>
                </a:lnTo>
                <a:cubicBezTo>
                  <a:pt x="7031" y="1805"/>
                  <a:pt x="6999" y="1710"/>
                  <a:pt x="6936" y="1615"/>
                </a:cubicBezTo>
                <a:lnTo>
                  <a:pt x="5891" y="570"/>
                </a:lnTo>
                <a:cubicBezTo>
                  <a:pt x="5832" y="531"/>
                  <a:pt x="5773" y="504"/>
                  <a:pt x="5715" y="504"/>
                </a:cubicBezTo>
                <a:cubicBezTo>
                  <a:pt x="5678" y="504"/>
                  <a:pt x="5642" y="514"/>
                  <a:pt x="5606" y="538"/>
                </a:cubicBezTo>
                <a:lnTo>
                  <a:pt x="4909" y="982"/>
                </a:lnTo>
                <a:lnTo>
                  <a:pt x="4719" y="158"/>
                </a:lnTo>
                <a:cubicBezTo>
                  <a:pt x="4687" y="63"/>
                  <a:pt x="4592" y="0"/>
                  <a:pt x="4497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73E2F0-400C-46E4-9B42-1A1E75D99187}"/>
              </a:ext>
            </a:extLst>
          </p:cNvPr>
          <p:cNvSpPr txBox="1"/>
          <p:nvPr/>
        </p:nvSpPr>
        <p:spPr>
          <a:xfrm>
            <a:off x="1013460" y="529420"/>
            <a:ext cx="2621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LINEAR REGRESSION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A65E3F-CEDE-45A3-B850-D37623C0BB15}"/>
              </a:ext>
            </a:extLst>
          </p:cNvPr>
          <p:cNvSpPr/>
          <p:nvPr/>
        </p:nvSpPr>
        <p:spPr>
          <a:xfrm>
            <a:off x="0" y="575030"/>
            <a:ext cx="1013460" cy="30889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pic>
        <p:nvPicPr>
          <p:cNvPr id="7170" name="Picture 2" descr="Linear Regression in Machine Learning">
            <a:extLst>
              <a:ext uri="{FF2B5EF4-FFF2-40B4-BE49-F238E27FC236}">
                <a16:creationId xmlns:a16="http://schemas.microsoft.com/office/drawing/2014/main" id="{310936F2-B289-4696-9D41-881741394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92953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556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ecision Tree Algorithm, Explained - KDnuggets">
            <a:extLst>
              <a:ext uri="{FF2B5EF4-FFF2-40B4-BE49-F238E27FC236}">
                <a16:creationId xmlns:a16="http://schemas.microsoft.com/office/drawing/2014/main" id="{A474144A-D287-462E-93A0-64AD3D587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433513"/>
            <a:ext cx="6553200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73E2F0-400C-46E4-9B42-1A1E75D99187}"/>
              </a:ext>
            </a:extLst>
          </p:cNvPr>
          <p:cNvSpPr txBox="1"/>
          <p:nvPr/>
        </p:nvSpPr>
        <p:spPr>
          <a:xfrm>
            <a:off x="1158240" y="534995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DECISION TREE REGRESSOR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A65E3F-CEDE-45A3-B850-D37623C0BB15}"/>
              </a:ext>
            </a:extLst>
          </p:cNvPr>
          <p:cNvSpPr/>
          <p:nvPr/>
        </p:nvSpPr>
        <p:spPr>
          <a:xfrm>
            <a:off x="0" y="575030"/>
            <a:ext cx="1013460" cy="320040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/>
          </a:p>
        </p:txBody>
      </p:sp>
    </p:spTree>
    <p:extLst>
      <p:ext uri="{BB962C8B-B14F-4D97-AF65-F5344CB8AC3E}">
        <p14:creationId xmlns:p14="http://schemas.microsoft.com/office/powerpoint/2010/main" val="3641482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73E2F0-400C-46E4-9B42-1A1E75D99187}"/>
              </a:ext>
            </a:extLst>
          </p:cNvPr>
          <p:cNvSpPr txBox="1"/>
          <p:nvPr/>
        </p:nvSpPr>
        <p:spPr>
          <a:xfrm>
            <a:off x="1158240" y="534995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RANDOM FOREST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A65E3F-CEDE-45A3-B850-D37623C0BB15}"/>
              </a:ext>
            </a:extLst>
          </p:cNvPr>
          <p:cNvSpPr/>
          <p:nvPr/>
        </p:nvSpPr>
        <p:spPr>
          <a:xfrm>
            <a:off x="0" y="575030"/>
            <a:ext cx="1013460" cy="32004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72DE50-EF43-489C-B85C-5EB3F7866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884" y="895070"/>
            <a:ext cx="5014231" cy="411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334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73E2F0-400C-46E4-9B42-1A1E75D99187}"/>
              </a:ext>
            </a:extLst>
          </p:cNvPr>
          <p:cNvSpPr txBox="1"/>
          <p:nvPr/>
        </p:nvSpPr>
        <p:spPr>
          <a:xfrm>
            <a:off x="1013460" y="529420"/>
            <a:ext cx="2621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LASSO REGRESSION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A65E3F-CEDE-45A3-B850-D37623C0BB15}"/>
              </a:ext>
            </a:extLst>
          </p:cNvPr>
          <p:cNvSpPr/>
          <p:nvPr/>
        </p:nvSpPr>
        <p:spPr>
          <a:xfrm>
            <a:off x="0" y="575030"/>
            <a:ext cx="1013460" cy="308890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pic>
        <p:nvPicPr>
          <p:cNvPr id="12290" name="Picture 2" descr="Lasso regression bias-variance tradeoff">
            <a:extLst>
              <a:ext uri="{FF2B5EF4-FFF2-40B4-BE49-F238E27FC236}">
                <a16:creationId xmlns:a16="http://schemas.microsoft.com/office/drawing/2014/main" id="{6FF3B852-E0B0-4C18-BE65-83AFC43B6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05" y="1532964"/>
            <a:ext cx="4258431" cy="310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Ridge regression test MSE reduction">
            <a:extLst>
              <a:ext uri="{FF2B5EF4-FFF2-40B4-BE49-F238E27FC236}">
                <a16:creationId xmlns:a16="http://schemas.microsoft.com/office/drawing/2014/main" id="{7C9DEB94-41C8-41C5-9995-F9CAAE9F3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9364" y="1532964"/>
            <a:ext cx="4258432" cy="310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684116-BD4A-4423-9D53-088254A5D849}"/>
              </a:ext>
            </a:extLst>
          </p:cNvPr>
          <p:cNvSpPr txBox="1"/>
          <p:nvPr/>
        </p:nvSpPr>
        <p:spPr>
          <a:xfrm>
            <a:off x="5305722" y="529420"/>
            <a:ext cx="2621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RIDGE REGRESSION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E58A77-2A6B-472A-AE68-4D5D18ADCE10}"/>
              </a:ext>
            </a:extLst>
          </p:cNvPr>
          <p:cNvSpPr/>
          <p:nvPr/>
        </p:nvSpPr>
        <p:spPr>
          <a:xfrm>
            <a:off x="8130540" y="575030"/>
            <a:ext cx="1013460" cy="30889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473076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424;p28">
            <a:extLst>
              <a:ext uri="{FF2B5EF4-FFF2-40B4-BE49-F238E27FC236}">
                <a16:creationId xmlns:a16="http://schemas.microsoft.com/office/drawing/2014/main" id="{26F2E10A-F144-49B5-8EAE-568805FA2705}"/>
              </a:ext>
            </a:extLst>
          </p:cNvPr>
          <p:cNvSpPr txBox="1"/>
          <p:nvPr/>
        </p:nvSpPr>
        <p:spPr>
          <a:xfrm>
            <a:off x="1295400" y="264362"/>
            <a:ext cx="4107180" cy="42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COMPARISON AND RESULTS</a:t>
            </a:r>
            <a:endParaRPr sz="24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6A1FA7-09C8-4475-A2AE-BE828F869227}"/>
              </a:ext>
            </a:extLst>
          </p:cNvPr>
          <p:cNvSpPr/>
          <p:nvPr/>
        </p:nvSpPr>
        <p:spPr>
          <a:xfrm>
            <a:off x="0" y="1005979"/>
            <a:ext cx="845820" cy="3707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F64306-6A7D-4AFA-A4FD-2FBD81FC3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4793692"/>
              </p:ext>
            </p:extLst>
          </p:nvPr>
        </p:nvGraphicFramePr>
        <p:xfrm>
          <a:off x="353695" y="1912620"/>
          <a:ext cx="8436610" cy="2651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222750">
                  <a:extLst>
                    <a:ext uri="{9D8B030D-6E8A-4147-A177-3AD203B41FA5}">
                      <a16:colId xmlns:a16="http://schemas.microsoft.com/office/drawing/2014/main" val="1446706576"/>
                    </a:ext>
                  </a:extLst>
                </a:gridCol>
                <a:gridCol w="4213860">
                  <a:extLst>
                    <a:ext uri="{9D8B030D-6E8A-4147-A177-3AD203B41FA5}">
                      <a16:colId xmlns:a16="http://schemas.microsoft.com/office/drawing/2014/main" val="84543980"/>
                    </a:ext>
                  </a:extLst>
                </a:gridCol>
              </a:tblGrid>
              <a:tr h="4419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TECHNIQUE</a:t>
                      </a:r>
                      <a:endParaRPr lang="en-IN" sz="1100" b="1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2A365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MEAN VALIDATION RMSE (%)</a:t>
                      </a:r>
                      <a:endParaRPr lang="en-IN" sz="140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2A36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8895342"/>
                  </a:ext>
                </a:extLst>
              </a:tr>
              <a:tr h="4419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LINEAR REGRESSION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E2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10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2.4302998881730917</a:t>
                      </a:r>
                      <a:endParaRPr lang="en-IN" sz="1100" kern="10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38915177"/>
                  </a:ext>
                </a:extLst>
              </a:tr>
              <a:tr h="4419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DECISION TREE REGRESSOR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F1E8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2.3328394586081282</a:t>
                      </a:r>
                      <a:endParaRPr lang="en-IN" sz="110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1086769"/>
                  </a:ext>
                </a:extLst>
              </a:tr>
              <a:tr h="4419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1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RANDOM FOREST REGRESSOR</a:t>
                      </a:r>
                      <a:endParaRPr lang="en-IN" sz="1100" b="1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E2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1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1.757966671219207</a:t>
                      </a:r>
                      <a:endParaRPr lang="en-IN" sz="1100" b="1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0339893"/>
                  </a:ext>
                </a:extLst>
              </a:tr>
              <a:tr h="4419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RIDGE REGRESSOR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F1E8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10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2.43388927538925</a:t>
                      </a:r>
                      <a:endParaRPr lang="en-IN" sz="1100" kern="10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8275559"/>
                  </a:ext>
                </a:extLst>
              </a:tr>
              <a:tr h="4419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LASSO REGRESSOR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E2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2.8508597011572148</a:t>
                      </a:r>
                      <a:endParaRPr lang="en-IN" sz="110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26575343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1BE3CB9-3844-484F-BF71-1BD82B9A4B6A}"/>
              </a:ext>
            </a:extLst>
          </p:cNvPr>
          <p:cNvSpPr/>
          <p:nvPr/>
        </p:nvSpPr>
        <p:spPr>
          <a:xfrm>
            <a:off x="0" y="307441"/>
            <a:ext cx="1295400" cy="320040"/>
          </a:xfrm>
          <a:prstGeom prst="rect">
            <a:avLst/>
          </a:prstGeom>
          <a:solidFill>
            <a:srgbClr val="0071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Google Shape;2424;p28">
            <a:extLst>
              <a:ext uri="{FF2B5EF4-FFF2-40B4-BE49-F238E27FC236}">
                <a16:creationId xmlns:a16="http://schemas.microsoft.com/office/drawing/2014/main" id="{34DE5C3A-6FFE-4881-96CD-EAFB30EB64A8}"/>
              </a:ext>
            </a:extLst>
          </p:cNvPr>
          <p:cNvSpPr txBox="1"/>
          <p:nvPr/>
        </p:nvSpPr>
        <p:spPr>
          <a:xfrm>
            <a:off x="422910" y="977603"/>
            <a:ext cx="5387340" cy="42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latin typeface="Fira Sans Medium"/>
                <a:ea typeface="Fira Sans Medium"/>
                <a:cs typeface="Fira Sans Medium"/>
                <a:sym typeface="Fira Sans Medium"/>
              </a:rPr>
              <a:t>SOLAR ENERGY ERROR COMPARISON</a:t>
            </a:r>
            <a:endParaRPr sz="22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62759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28"/>
          <p:cNvSpPr txBox="1"/>
          <p:nvPr/>
        </p:nvSpPr>
        <p:spPr>
          <a:xfrm>
            <a:off x="570921" y="89883"/>
            <a:ext cx="3192480" cy="44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Fira Sans Medium"/>
                <a:ea typeface="Fira Sans Medium"/>
                <a:cs typeface="Fira Sans Medium"/>
                <a:sym typeface="Fira Sans Medium"/>
              </a:rPr>
              <a:t>SOLAR ENERGY OUTPUT</a:t>
            </a:r>
            <a:endParaRPr lang="en-IN" sz="20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6" name="Google Shape;2426;p28"/>
          <p:cNvSpPr txBox="1"/>
          <p:nvPr/>
        </p:nvSpPr>
        <p:spPr>
          <a:xfrm>
            <a:off x="6911424" y="261190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81985D55-72C5-4064-A801-9F85AB907C3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75" y="698544"/>
            <a:ext cx="8245250" cy="40874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C96D492-1103-086C-2A32-9164114D3AFD}"/>
              </a:ext>
            </a:extLst>
          </p:cNvPr>
          <p:cNvSpPr/>
          <p:nvPr/>
        </p:nvSpPr>
        <p:spPr>
          <a:xfrm>
            <a:off x="0" y="157692"/>
            <a:ext cx="570921" cy="305572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2CF920-9D35-4703-A540-4BDDD64C3DB9}"/>
              </a:ext>
            </a:extLst>
          </p:cNvPr>
          <p:cNvSpPr txBox="1"/>
          <p:nvPr/>
        </p:nvSpPr>
        <p:spPr>
          <a:xfrm>
            <a:off x="1554480" y="4585908"/>
            <a:ext cx="8153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DAY 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BDBF3B-5C5F-49E4-9B6C-C54B0DAC96D3}"/>
              </a:ext>
            </a:extLst>
          </p:cNvPr>
          <p:cNvSpPr txBox="1"/>
          <p:nvPr/>
        </p:nvSpPr>
        <p:spPr>
          <a:xfrm>
            <a:off x="3067255" y="4585908"/>
            <a:ext cx="8153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DAY 2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5DEE775-0EFA-4274-9F66-216615352D36}"/>
              </a:ext>
            </a:extLst>
          </p:cNvPr>
          <p:cNvSpPr txBox="1"/>
          <p:nvPr/>
        </p:nvSpPr>
        <p:spPr>
          <a:xfrm>
            <a:off x="4503420" y="4585908"/>
            <a:ext cx="8153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DAY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C43271D-6E06-4101-A412-7F660A45B1D3}"/>
              </a:ext>
            </a:extLst>
          </p:cNvPr>
          <p:cNvSpPr txBox="1"/>
          <p:nvPr/>
        </p:nvSpPr>
        <p:spPr>
          <a:xfrm>
            <a:off x="5968675" y="4585907"/>
            <a:ext cx="8153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DAY 4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C5C547-9F4F-4110-8620-06C3C9AC9981}"/>
              </a:ext>
            </a:extLst>
          </p:cNvPr>
          <p:cNvSpPr txBox="1"/>
          <p:nvPr/>
        </p:nvSpPr>
        <p:spPr>
          <a:xfrm>
            <a:off x="7386354" y="4585907"/>
            <a:ext cx="8153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DAY 5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6302A8F-FDC5-4EE1-8E3C-0BA3F030E331}"/>
              </a:ext>
            </a:extLst>
          </p:cNvPr>
          <p:cNvSpPr txBox="1"/>
          <p:nvPr/>
        </p:nvSpPr>
        <p:spPr>
          <a:xfrm>
            <a:off x="3968115" y="4793582"/>
            <a:ext cx="120777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TIME BLOCK (15 MINS)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E3690DE-656F-437A-B006-0E3783FCB63E}"/>
              </a:ext>
            </a:extLst>
          </p:cNvPr>
          <p:cNvSpPr txBox="1"/>
          <p:nvPr/>
        </p:nvSpPr>
        <p:spPr>
          <a:xfrm rot="16200000">
            <a:off x="-207324" y="2511876"/>
            <a:ext cx="118562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OUTPUT POWER (MW)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338ADE-831C-42BF-9BB4-A5A1EC3D9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880" y="698544"/>
            <a:ext cx="8573080" cy="442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543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8" name="Google Shape;1558;p19"/>
          <p:cNvGrpSpPr/>
          <p:nvPr/>
        </p:nvGrpSpPr>
        <p:grpSpPr>
          <a:xfrm>
            <a:off x="2823507" y="1422918"/>
            <a:ext cx="3500985" cy="3124998"/>
            <a:chOff x="2205550" y="1416550"/>
            <a:chExt cx="3190675" cy="2855075"/>
          </a:xfrm>
        </p:grpSpPr>
        <p:sp>
          <p:nvSpPr>
            <p:cNvPr id="1559" name="Google Shape;1559;p19"/>
            <p:cNvSpPr/>
            <p:nvPr/>
          </p:nvSpPr>
          <p:spPr>
            <a:xfrm>
              <a:off x="3133923" y="2075651"/>
              <a:ext cx="638475" cy="296124"/>
            </a:xfrm>
            <a:custGeom>
              <a:avLst/>
              <a:gdLst/>
              <a:ahLst/>
              <a:cxnLst/>
              <a:rect l="l" t="t" r="r" b="b"/>
              <a:pathLst>
                <a:path w="25209" h="11877" extrusionOk="0">
                  <a:moveTo>
                    <a:pt x="8741" y="0"/>
                  </a:moveTo>
                  <a:lnTo>
                    <a:pt x="0" y="11876"/>
                  </a:lnTo>
                  <a:lnTo>
                    <a:pt x="11369" y="11845"/>
                  </a:lnTo>
                  <a:cubicBezTo>
                    <a:pt x="14030" y="11845"/>
                    <a:pt x="16563" y="10768"/>
                    <a:pt x="18400" y="8836"/>
                  </a:cubicBezTo>
                  <a:lnTo>
                    <a:pt x="25209" y="1711"/>
                  </a:lnTo>
                  <a:lnTo>
                    <a:pt x="874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2647325" y="1417225"/>
              <a:ext cx="1125875" cy="893600"/>
            </a:xfrm>
            <a:custGeom>
              <a:avLst/>
              <a:gdLst/>
              <a:ahLst/>
              <a:cxnLst/>
              <a:rect l="l" t="t" r="r" b="b"/>
              <a:pathLst>
                <a:path w="45035" h="35744" extrusionOk="0">
                  <a:moveTo>
                    <a:pt x="40371" y="0"/>
                  </a:moveTo>
                  <a:cubicBezTo>
                    <a:pt x="40227" y="0"/>
                    <a:pt x="40082" y="7"/>
                    <a:pt x="39936" y="21"/>
                  </a:cubicBezTo>
                  <a:cubicBezTo>
                    <a:pt x="25241" y="1256"/>
                    <a:pt x="12320" y="7748"/>
                    <a:pt x="2091" y="17280"/>
                  </a:cubicBezTo>
                  <a:cubicBezTo>
                    <a:pt x="1" y="19212"/>
                    <a:pt x="159" y="22569"/>
                    <a:pt x="2408" y="24342"/>
                  </a:cubicBezTo>
                  <a:lnTo>
                    <a:pt x="16849" y="35743"/>
                  </a:lnTo>
                  <a:cubicBezTo>
                    <a:pt x="26668" y="24267"/>
                    <a:pt x="43920" y="24089"/>
                    <a:pt x="44983" y="24089"/>
                  </a:cubicBezTo>
                  <a:cubicBezTo>
                    <a:pt x="45017" y="24089"/>
                    <a:pt x="45034" y="24089"/>
                    <a:pt x="45034" y="24089"/>
                  </a:cubicBezTo>
                  <a:lnTo>
                    <a:pt x="45034" y="4676"/>
                  </a:lnTo>
                  <a:cubicBezTo>
                    <a:pt x="45034" y="2069"/>
                    <a:pt x="42908" y="0"/>
                    <a:pt x="403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3047926" y="2004401"/>
              <a:ext cx="724475" cy="367376"/>
            </a:xfrm>
            <a:custGeom>
              <a:avLst/>
              <a:gdLst/>
              <a:ahLst/>
              <a:cxnLst/>
              <a:rect l="l" t="t" r="r" b="b"/>
              <a:pathLst>
                <a:path w="28883" h="14727" extrusionOk="0">
                  <a:moveTo>
                    <a:pt x="28845" y="0"/>
                  </a:moveTo>
                  <a:cubicBezTo>
                    <a:pt x="27910" y="0"/>
                    <a:pt x="9870" y="150"/>
                    <a:pt x="1" y="11654"/>
                  </a:cubicBezTo>
                  <a:lnTo>
                    <a:pt x="32" y="11686"/>
                  </a:lnTo>
                  <a:lnTo>
                    <a:pt x="3674" y="14726"/>
                  </a:lnTo>
                  <a:cubicBezTo>
                    <a:pt x="10230" y="8424"/>
                    <a:pt x="19097" y="4561"/>
                    <a:pt x="28883" y="4561"/>
                  </a:cubicBezTo>
                  <a:lnTo>
                    <a:pt x="28883" y="64"/>
                  </a:lnTo>
                  <a:lnTo>
                    <a:pt x="28883" y="0"/>
                  </a:lnTo>
                  <a:cubicBezTo>
                    <a:pt x="28883" y="0"/>
                    <a:pt x="28870" y="0"/>
                    <a:pt x="28845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2951350" y="3125475"/>
              <a:ext cx="395900" cy="552650"/>
            </a:xfrm>
            <a:custGeom>
              <a:avLst/>
              <a:gdLst/>
              <a:ahLst/>
              <a:cxnLst/>
              <a:rect l="l" t="t" r="r" b="b"/>
              <a:pathLst>
                <a:path w="15836" h="22106" extrusionOk="0">
                  <a:moveTo>
                    <a:pt x="1" y="0"/>
                  </a:moveTo>
                  <a:lnTo>
                    <a:pt x="3675" y="15075"/>
                  </a:lnTo>
                  <a:lnTo>
                    <a:pt x="15835" y="22105"/>
                  </a:lnTo>
                  <a:lnTo>
                    <a:pt x="14347" y="11211"/>
                  </a:lnTo>
                  <a:cubicBezTo>
                    <a:pt x="13872" y="7791"/>
                    <a:pt x="11623" y="4877"/>
                    <a:pt x="8457" y="35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2277600" y="3149225"/>
              <a:ext cx="1018975" cy="1122400"/>
            </a:xfrm>
            <a:custGeom>
              <a:avLst/>
              <a:gdLst/>
              <a:ahLst/>
              <a:cxnLst/>
              <a:rect l="l" t="t" r="r" b="b"/>
              <a:pathLst>
                <a:path w="40759" h="44896" extrusionOk="0">
                  <a:moveTo>
                    <a:pt x="22866" y="0"/>
                  </a:moveTo>
                  <a:lnTo>
                    <a:pt x="4181" y="4561"/>
                  </a:lnTo>
                  <a:cubicBezTo>
                    <a:pt x="1521" y="5226"/>
                    <a:pt x="1" y="7981"/>
                    <a:pt x="856" y="10578"/>
                  </a:cubicBezTo>
                  <a:cubicBezTo>
                    <a:pt x="5479" y="24702"/>
                    <a:pt x="14600" y="36261"/>
                    <a:pt x="26191" y="44115"/>
                  </a:cubicBezTo>
                  <a:cubicBezTo>
                    <a:pt x="26986" y="44646"/>
                    <a:pt x="27878" y="44895"/>
                    <a:pt x="28757" y="44895"/>
                  </a:cubicBezTo>
                  <a:cubicBezTo>
                    <a:pt x="30502" y="44895"/>
                    <a:pt x="32199" y="43911"/>
                    <a:pt x="33000" y="42183"/>
                  </a:cubicBezTo>
                  <a:lnTo>
                    <a:pt x="40759" y="25526"/>
                  </a:lnTo>
                  <a:cubicBezTo>
                    <a:pt x="26856" y="18463"/>
                    <a:pt x="22834" y="32"/>
                    <a:pt x="22834" y="32"/>
                  </a:cubicBezTo>
                  <a:lnTo>
                    <a:pt x="22897" y="32"/>
                  </a:lnTo>
                  <a:lnTo>
                    <a:pt x="22866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2848425" y="3125475"/>
              <a:ext cx="498025" cy="661900"/>
            </a:xfrm>
            <a:custGeom>
              <a:avLst/>
              <a:gdLst/>
              <a:ahLst/>
              <a:cxnLst/>
              <a:rect l="l" t="t" r="r" b="b"/>
              <a:pathLst>
                <a:path w="19921" h="26476" extrusionOk="0">
                  <a:moveTo>
                    <a:pt x="4118" y="0"/>
                  </a:moveTo>
                  <a:lnTo>
                    <a:pt x="64" y="982"/>
                  </a:lnTo>
                  <a:lnTo>
                    <a:pt x="1" y="982"/>
                  </a:lnTo>
                  <a:cubicBezTo>
                    <a:pt x="1" y="982"/>
                    <a:pt x="4023" y="19413"/>
                    <a:pt x="17926" y="26476"/>
                  </a:cubicBezTo>
                  <a:lnTo>
                    <a:pt x="17926" y="26444"/>
                  </a:lnTo>
                  <a:lnTo>
                    <a:pt x="19921" y="22105"/>
                  </a:lnTo>
                  <a:cubicBezTo>
                    <a:pt x="12289" y="17228"/>
                    <a:pt x="6461" y="9501"/>
                    <a:pt x="4118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820675" y="1416550"/>
              <a:ext cx="1144075" cy="886350"/>
            </a:xfrm>
            <a:custGeom>
              <a:avLst/>
              <a:gdLst/>
              <a:ahLst/>
              <a:cxnLst/>
              <a:rect l="l" t="t" r="r" b="b"/>
              <a:pathLst>
                <a:path w="45763" h="35454" extrusionOk="0">
                  <a:moveTo>
                    <a:pt x="4651" y="0"/>
                  </a:moveTo>
                  <a:cubicBezTo>
                    <a:pt x="2098" y="0"/>
                    <a:pt x="1" y="2077"/>
                    <a:pt x="1" y="4671"/>
                  </a:cubicBezTo>
                  <a:lnTo>
                    <a:pt x="1" y="23546"/>
                  </a:lnTo>
                  <a:lnTo>
                    <a:pt x="32" y="23546"/>
                  </a:lnTo>
                  <a:lnTo>
                    <a:pt x="32" y="23514"/>
                  </a:lnTo>
                  <a:cubicBezTo>
                    <a:pt x="32" y="23514"/>
                    <a:pt x="18559" y="23641"/>
                    <a:pt x="28756" y="35453"/>
                  </a:cubicBezTo>
                  <a:lnTo>
                    <a:pt x="43387" y="23736"/>
                  </a:lnTo>
                  <a:cubicBezTo>
                    <a:pt x="45636" y="21963"/>
                    <a:pt x="45762" y="18574"/>
                    <a:pt x="43641" y="16674"/>
                  </a:cubicBezTo>
                  <a:cubicBezTo>
                    <a:pt x="33285" y="7236"/>
                    <a:pt x="19857" y="1156"/>
                    <a:pt x="5036" y="16"/>
                  </a:cubicBezTo>
                  <a:cubicBezTo>
                    <a:pt x="4906" y="5"/>
                    <a:pt x="4778" y="0"/>
                    <a:pt x="465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821475" y="2075650"/>
              <a:ext cx="631825" cy="296125"/>
            </a:xfrm>
            <a:custGeom>
              <a:avLst/>
              <a:gdLst/>
              <a:ahLst/>
              <a:cxnLst/>
              <a:rect l="l" t="t" r="r" b="b"/>
              <a:pathLst>
                <a:path w="25273" h="11845" extrusionOk="0">
                  <a:moveTo>
                    <a:pt x="16468" y="0"/>
                  </a:moveTo>
                  <a:lnTo>
                    <a:pt x="0" y="1742"/>
                  </a:lnTo>
                  <a:lnTo>
                    <a:pt x="6809" y="8836"/>
                  </a:lnTo>
                  <a:cubicBezTo>
                    <a:pt x="8646" y="10768"/>
                    <a:pt x="11179" y="11845"/>
                    <a:pt x="13840" y="11845"/>
                  </a:cubicBezTo>
                  <a:lnTo>
                    <a:pt x="25272" y="11845"/>
                  </a:lnTo>
                  <a:lnTo>
                    <a:pt x="1646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3820675" y="2002850"/>
              <a:ext cx="727625" cy="368925"/>
            </a:xfrm>
            <a:custGeom>
              <a:avLst/>
              <a:gdLst/>
              <a:ahLst/>
              <a:cxnLst/>
              <a:rect l="l" t="t" r="r" b="b"/>
              <a:pathLst>
                <a:path w="29105" h="14757" extrusionOk="0">
                  <a:moveTo>
                    <a:pt x="1205" y="1"/>
                  </a:moveTo>
                  <a:cubicBezTo>
                    <a:pt x="432" y="1"/>
                    <a:pt x="1" y="31"/>
                    <a:pt x="1" y="31"/>
                  </a:cubicBezTo>
                  <a:lnTo>
                    <a:pt x="1" y="94"/>
                  </a:lnTo>
                  <a:lnTo>
                    <a:pt x="1" y="4654"/>
                  </a:lnTo>
                  <a:cubicBezTo>
                    <a:pt x="9786" y="4654"/>
                    <a:pt x="18685" y="8486"/>
                    <a:pt x="25241" y="14757"/>
                  </a:cubicBezTo>
                  <a:lnTo>
                    <a:pt x="29073" y="11716"/>
                  </a:lnTo>
                  <a:lnTo>
                    <a:pt x="29104" y="11685"/>
                  </a:lnTo>
                  <a:cubicBezTo>
                    <a:pt x="19208" y="855"/>
                    <a:pt x="5334" y="1"/>
                    <a:pt x="120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2853975" y="2412125"/>
              <a:ext cx="308800" cy="654000"/>
            </a:xfrm>
            <a:custGeom>
              <a:avLst/>
              <a:gdLst/>
              <a:ahLst/>
              <a:cxnLst/>
              <a:rect l="l" t="t" r="r" b="b"/>
              <a:pathLst>
                <a:path w="12352" h="26160" extrusionOk="0">
                  <a:moveTo>
                    <a:pt x="10831" y="1"/>
                  </a:moveTo>
                  <a:lnTo>
                    <a:pt x="1" y="9945"/>
                  </a:lnTo>
                  <a:lnTo>
                    <a:pt x="3453" y="26159"/>
                  </a:lnTo>
                  <a:lnTo>
                    <a:pt x="9818" y="18590"/>
                  </a:lnTo>
                  <a:cubicBezTo>
                    <a:pt x="11528" y="16564"/>
                    <a:pt x="12352" y="13935"/>
                    <a:pt x="12067" y="11275"/>
                  </a:cubicBezTo>
                  <a:lnTo>
                    <a:pt x="1083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2205550" y="2031350"/>
              <a:ext cx="820250" cy="1178150"/>
            </a:xfrm>
            <a:custGeom>
              <a:avLst/>
              <a:gdLst/>
              <a:ahLst/>
              <a:cxnLst/>
              <a:rect l="l" t="t" r="r" b="b"/>
              <a:pathLst>
                <a:path w="32810" h="47126" extrusionOk="0">
                  <a:moveTo>
                    <a:pt x="15440" y="0"/>
                  </a:moveTo>
                  <a:cubicBezTo>
                    <a:pt x="13919" y="0"/>
                    <a:pt x="12428" y="742"/>
                    <a:pt x="11528" y="2121"/>
                  </a:cubicBezTo>
                  <a:cubicBezTo>
                    <a:pt x="3358" y="14535"/>
                    <a:pt x="1" y="28913"/>
                    <a:pt x="1141" y="42847"/>
                  </a:cubicBezTo>
                  <a:cubicBezTo>
                    <a:pt x="1333" y="45320"/>
                    <a:pt x="3433" y="47126"/>
                    <a:pt x="5785" y="47126"/>
                  </a:cubicBezTo>
                  <a:cubicBezTo>
                    <a:pt x="6144" y="47126"/>
                    <a:pt x="6508" y="47084"/>
                    <a:pt x="6873" y="46996"/>
                  </a:cubicBezTo>
                  <a:lnTo>
                    <a:pt x="25209" y="42530"/>
                  </a:lnTo>
                  <a:cubicBezTo>
                    <a:pt x="27204" y="37178"/>
                    <a:pt x="28249" y="32460"/>
                    <a:pt x="29516" y="27773"/>
                  </a:cubicBezTo>
                  <a:cubicBezTo>
                    <a:pt x="31828" y="19190"/>
                    <a:pt x="32778" y="12160"/>
                    <a:pt x="32778" y="12160"/>
                  </a:cubicBezTo>
                  <a:lnTo>
                    <a:pt x="32810" y="12192"/>
                  </a:lnTo>
                  <a:lnTo>
                    <a:pt x="32810" y="12160"/>
                  </a:lnTo>
                  <a:lnTo>
                    <a:pt x="18305" y="981"/>
                  </a:lnTo>
                  <a:cubicBezTo>
                    <a:pt x="17442" y="317"/>
                    <a:pt x="16434" y="0"/>
                    <a:pt x="154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2757375" y="2335325"/>
              <a:ext cx="368975" cy="759300"/>
            </a:xfrm>
            <a:custGeom>
              <a:avLst/>
              <a:gdLst/>
              <a:ahLst/>
              <a:cxnLst/>
              <a:rect l="l" t="t" r="r" b="b"/>
              <a:pathLst>
                <a:path w="14759" h="30372" extrusionOk="0">
                  <a:moveTo>
                    <a:pt x="10705" y="1"/>
                  </a:moveTo>
                  <a:cubicBezTo>
                    <a:pt x="10705" y="1"/>
                    <a:pt x="1" y="15107"/>
                    <a:pt x="3136" y="30371"/>
                  </a:cubicBezTo>
                  <a:lnTo>
                    <a:pt x="3168" y="30371"/>
                  </a:lnTo>
                  <a:lnTo>
                    <a:pt x="7348" y="29326"/>
                  </a:lnTo>
                  <a:cubicBezTo>
                    <a:pt x="6398" y="20301"/>
                    <a:pt x="8773" y="10927"/>
                    <a:pt x="14759" y="3168"/>
                  </a:cubicBezTo>
                  <a:lnTo>
                    <a:pt x="10737" y="33"/>
                  </a:lnTo>
                  <a:lnTo>
                    <a:pt x="1070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4439800" y="2415300"/>
              <a:ext cx="308800" cy="653200"/>
            </a:xfrm>
            <a:custGeom>
              <a:avLst/>
              <a:gdLst/>
              <a:ahLst/>
              <a:cxnLst/>
              <a:rect l="l" t="t" r="r" b="b"/>
              <a:pathLst>
                <a:path w="12352" h="26128" extrusionOk="0">
                  <a:moveTo>
                    <a:pt x="1426" y="0"/>
                  </a:moveTo>
                  <a:lnTo>
                    <a:pt x="286" y="11148"/>
                  </a:lnTo>
                  <a:cubicBezTo>
                    <a:pt x="1" y="13808"/>
                    <a:pt x="792" y="16437"/>
                    <a:pt x="2503" y="18463"/>
                  </a:cubicBezTo>
                  <a:lnTo>
                    <a:pt x="8836" y="26127"/>
                  </a:lnTo>
                  <a:lnTo>
                    <a:pt x="12352" y="9818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4570450" y="2031675"/>
              <a:ext cx="825775" cy="1177825"/>
            </a:xfrm>
            <a:custGeom>
              <a:avLst/>
              <a:gdLst/>
              <a:ahLst/>
              <a:cxnLst/>
              <a:rect l="l" t="t" r="r" b="b"/>
              <a:pathLst>
                <a:path w="33031" h="47113" extrusionOk="0">
                  <a:moveTo>
                    <a:pt x="17599" y="1"/>
                  </a:moveTo>
                  <a:cubicBezTo>
                    <a:pt x="16602" y="1"/>
                    <a:pt x="15592" y="315"/>
                    <a:pt x="14726" y="968"/>
                  </a:cubicBezTo>
                  <a:lnTo>
                    <a:pt x="0" y="12369"/>
                  </a:lnTo>
                  <a:lnTo>
                    <a:pt x="0" y="12400"/>
                  </a:lnTo>
                  <a:lnTo>
                    <a:pt x="32" y="12369"/>
                  </a:lnTo>
                  <a:cubicBezTo>
                    <a:pt x="32" y="12369"/>
                    <a:pt x="11971" y="27475"/>
                    <a:pt x="8836" y="42739"/>
                  </a:cubicBezTo>
                  <a:lnTo>
                    <a:pt x="26159" y="46983"/>
                  </a:lnTo>
                  <a:cubicBezTo>
                    <a:pt x="26523" y="47071"/>
                    <a:pt x="26888" y="47113"/>
                    <a:pt x="27247" y="47113"/>
                  </a:cubicBezTo>
                  <a:cubicBezTo>
                    <a:pt x="29599" y="47113"/>
                    <a:pt x="31703" y="45307"/>
                    <a:pt x="31923" y="42834"/>
                  </a:cubicBezTo>
                  <a:cubicBezTo>
                    <a:pt x="33031" y="28900"/>
                    <a:pt x="29674" y="14522"/>
                    <a:pt x="21503" y="2108"/>
                  </a:cubicBezTo>
                  <a:cubicBezTo>
                    <a:pt x="20605" y="731"/>
                    <a:pt x="19117" y="1"/>
                    <a:pt x="17599" y="1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4475425" y="2340075"/>
              <a:ext cx="394325" cy="760100"/>
            </a:xfrm>
            <a:custGeom>
              <a:avLst/>
              <a:gdLst/>
              <a:ahLst/>
              <a:cxnLst/>
              <a:rect l="l" t="t" r="r" b="b"/>
              <a:pathLst>
                <a:path w="15773" h="30404" extrusionOk="0">
                  <a:moveTo>
                    <a:pt x="3833" y="1"/>
                  </a:moveTo>
                  <a:lnTo>
                    <a:pt x="3801" y="33"/>
                  </a:lnTo>
                  <a:lnTo>
                    <a:pt x="1" y="2978"/>
                  </a:lnTo>
                  <a:cubicBezTo>
                    <a:pt x="5986" y="10705"/>
                    <a:pt x="8361" y="20111"/>
                    <a:pt x="7411" y="29136"/>
                  </a:cubicBezTo>
                  <a:lnTo>
                    <a:pt x="12605" y="30403"/>
                  </a:lnTo>
                  <a:lnTo>
                    <a:pt x="12637" y="30403"/>
                  </a:lnTo>
                  <a:cubicBezTo>
                    <a:pt x="15772" y="15139"/>
                    <a:pt x="3833" y="1"/>
                    <a:pt x="3833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4247425" y="3125475"/>
              <a:ext cx="394300" cy="551850"/>
            </a:xfrm>
            <a:custGeom>
              <a:avLst/>
              <a:gdLst/>
              <a:ahLst/>
              <a:cxnLst/>
              <a:rect l="l" t="t" r="r" b="b"/>
              <a:pathLst>
                <a:path w="15772" h="22074" extrusionOk="0">
                  <a:moveTo>
                    <a:pt x="15771" y="0"/>
                  </a:moveTo>
                  <a:lnTo>
                    <a:pt x="7316" y="3547"/>
                  </a:lnTo>
                  <a:cubicBezTo>
                    <a:pt x="4149" y="4877"/>
                    <a:pt x="1900" y="7791"/>
                    <a:pt x="1457" y="11211"/>
                  </a:cubicBezTo>
                  <a:lnTo>
                    <a:pt x="0" y="22074"/>
                  </a:lnTo>
                  <a:lnTo>
                    <a:pt x="12129" y="15075"/>
                  </a:lnTo>
                  <a:lnTo>
                    <a:pt x="157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75" name="Google Shape;1575;p19"/>
            <p:cNvSpPr/>
            <p:nvPr/>
          </p:nvSpPr>
          <p:spPr>
            <a:xfrm>
              <a:off x="4299675" y="3155550"/>
              <a:ext cx="1016600" cy="1116075"/>
            </a:xfrm>
            <a:custGeom>
              <a:avLst/>
              <a:gdLst/>
              <a:ahLst/>
              <a:cxnLst/>
              <a:rect l="l" t="t" r="r" b="b"/>
              <a:pathLst>
                <a:path w="40664" h="44643" extrusionOk="0">
                  <a:moveTo>
                    <a:pt x="18780" y="1"/>
                  </a:moveTo>
                  <a:lnTo>
                    <a:pt x="18748" y="33"/>
                  </a:lnTo>
                  <a:lnTo>
                    <a:pt x="18780" y="33"/>
                  </a:lnTo>
                  <a:cubicBezTo>
                    <a:pt x="18780" y="33"/>
                    <a:pt x="12763" y="4308"/>
                    <a:pt x="8044" y="11465"/>
                  </a:cubicBezTo>
                  <a:cubicBezTo>
                    <a:pt x="5162" y="15804"/>
                    <a:pt x="5257" y="22802"/>
                    <a:pt x="0" y="25463"/>
                  </a:cubicBezTo>
                  <a:lnTo>
                    <a:pt x="7633" y="41930"/>
                  </a:lnTo>
                  <a:cubicBezTo>
                    <a:pt x="8433" y="43658"/>
                    <a:pt x="10144" y="44642"/>
                    <a:pt x="11899" y="44642"/>
                  </a:cubicBezTo>
                  <a:cubicBezTo>
                    <a:pt x="12783" y="44642"/>
                    <a:pt x="13678" y="44393"/>
                    <a:pt x="14473" y="43862"/>
                  </a:cubicBezTo>
                  <a:cubicBezTo>
                    <a:pt x="26064" y="36008"/>
                    <a:pt x="35185" y="24449"/>
                    <a:pt x="39808" y="10325"/>
                  </a:cubicBezTo>
                  <a:cubicBezTo>
                    <a:pt x="40663" y="7728"/>
                    <a:pt x="39112" y="4973"/>
                    <a:pt x="36483" y="4308"/>
                  </a:cubicBezTo>
                  <a:lnTo>
                    <a:pt x="1878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4247425" y="3124675"/>
              <a:ext cx="522550" cy="675375"/>
            </a:xfrm>
            <a:custGeom>
              <a:avLst/>
              <a:gdLst/>
              <a:ahLst/>
              <a:cxnLst/>
              <a:rect l="l" t="t" r="r" b="b"/>
              <a:pathLst>
                <a:path w="20902" h="27015" extrusionOk="0">
                  <a:moveTo>
                    <a:pt x="15803" y="1"/>
                  </a:moveTo>
                  <a:cubicBezTo>
                    <a:pt x="13491" y="9501"/>
                    <a:pt x="7632" y="17229"/>
                    <a:pt x="0" y="22106"/>
                  </a:cubicBezTo>
                  <a:lnTo>
                    <a:pt x="2217" y="27014"/>
                  </a:lnTo>
                  <a:cubicBezTo>
                    <a:pt x="16120" y="19920"/>
                    <a:pt x="20902" y="1236"/>
                    <a:pt x="20902" y="1236"/>
                  </a:cubicBezTo>
                  <a:lnTo>
                    <a:pt x="20870" y="1236"/>
                  </a:lnTo>
                  <a:lnTo>
                    <a:pt x="1580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1616" name="Google Shape;1616;p19"/>
          <p:cNvSpPr txBox="1"/>
          <p:nvPr/>
        </p:nvSpPr>
        <p:spPr>
          <a:xfrm>
            <a:off x="513501" y="1586601"/>
            <a:ext cx="3001848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SOLAR ENERGY</a:t>
            </a:r>
            <a:endParaRPr sz="2000" b="1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8" name="Google Shape;1618;p19"/>
          <p:cNvSpPr txBox="1"/>
          <p:nvPr/>
        </p:nvSpPr>
        <p:spPr>
          <a:xfrm>
            <a:off x="-4897" y="249432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METHODOLOGY</a:t>
            </a:r>
            <a:endParaRPr sz="2000" b="1" dirty="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0" name="Google Shape;1620;p19"/>
          <p:cNvSpPr txBox="1"/>
          <p:nvPr/>
        </p:nvSpPr>
        <p:spPr>
          <a:xfrm>
            <a:off x="524084" y="3715728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5">
                    <a:lumMod val="7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INTRODUCTION</a:t>
            </a:r>
            <a:endParaRPr sz="2000" b="1" dirty="0">
              <a:solidFill>
                <a:schemeClr val="accent5">
                  <a:lumMod val="75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2" name="Google Shape;1622;p19"/>
          <p:cNvSpPr txBox="1"/>
          <p:nvPr/>
        </p:nvSpPr>
        <p:spPr>
          <a:xfrm>
            <a:off x="710250" y="354983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Fira Sans Medium"/>
                <a:ea typeface="Fira Sans Medium"/>
                <a:cs typeface="Fira Sans Medium"/>
                <a:sym typeface="Fira Sans Medium"/>
              </a:rPr>
              <a:t>TABLE OF CONTENT</a:t>
            </a:r>
            <a:endParaRPr sz="2800" b="1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3" name="Google Shape;1623;p19"/>
          <p:cNvSpPr txBox="1"/>
          <p:nvPr/>
        </p:nvSpPr>
        <p:spPr>
          <a:xfrm>
            <a:off x="6893151" y="1422918"/>
            <a:ext cx="1830536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WIND ENERGY</a:t>
            </a:r>
            <a:endParaRPr sz="2000" b="1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5" name="Google Shape;1625;p19"/>
          <p:cNvSpPr txBox="1"/>
          <p:nvPr/>
        </p:nvSpPr>
        <p:spPr>
          <a:xfrm>
            <a:off x="6465247" y="2400701"/>
            <a:ext cx="2572798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5">
                    <a:lumMod val="7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FUTURE PROSPECTS</a:t>
            </a:r>
            <a:endParaRPr sz="2000" b="1" dirty="0">
              <a:solidFill>
                <a:schemeClr val="accent5">
                  <a:lumMod val="75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7" name="Google Shape;1627;p19"/>
          <p:cNvSpPr txBox="1"/>
          <p:nvPr/>
        </p:nvSpPr>
        <p:spPr>
          <a:xfrm>
            <a:off x="6568182" y="3715728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CONCLUSION</a:t>
            </a:r>
            <a:endParaRPr sz="2000" b="1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9" name="Google Shape;1629;p19"/>
          <p:cNvSpPr txBox="1"/>
          <p:nvPr/>
        </p:nvSpPr>
        <p:spPr>
          <a:xfrm>
            <a:off x="3195625" y="3627529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1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0" name="Google Shape;1630;p19"/>
          <p:cNvSpPr txBox="1"/>
          <p:nvPr/>
        </p:nvSpPr>
        <p:spPr>
          <a:xfrm>
            <a:off x="2937675" y="2513529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1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1" name="Google Shape;1631;p19"/>
          <p:cNvSpPr txBox="1"/>
          <p:nvPr/>
        </p:nvSpPr>
        <p:spPr>
          <a:xfrm>
            <a:off x="3698525" y="1635004"/>
            <a:ext cx="558900" cy="453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1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2" name="Google Shape;1632;p19"/>
          <p:cNvSpPr txBox="1"/>
          <p:nvPr/>
        </p:nvSpPr>
        <p:spPr>
          <a:xfrm>
            <a:off x="4869725" y="1635004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1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3" name="Google Shape;1633;p19"/>
          <p:cNvSpPr txBox="1"/>
          <p:nvPr/>
        </p:nvSpPr>
        <p:spPr>
          <a:xfrm>
            <a:off x="5651225" y="2513529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1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4" name="Google Shape;1634;p19"/>
          <p:cNvSpPr txBox="1"/>
          <p:nvPr/>
        </p:nvSpPr>
        <p:spPr>
          <a:xfrm>
            <a:off x="5393250" y="3627529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1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89" name="Google Shape;1275;p33">
            <a:extLst>
              <a:ext uri="{FF2B5EF4-FFF2-40B4-BE49-F238E27FC236}">
                <a16:creationId xmlns:a16="http://schemas.microsoft.com/office/drawing/2014/main" id="{DFC1480F-3BEF-4CD9-B605-3EEBD2D679F7}"/>
              </a:ext>
            </a:extLst>
          </p:cNvPr>
          <p:cNvCxnSpPr>
            <a:cxnSpLocks/>
          </p:cNvCxnSpPr>
          <p:nvPr/>
        </p:nvCxnSpPr>
        <p:spPr>
          <a:xfrm>
            <a:off x="2710976" y="1714858"/>
            <a:ext cx="863620" cy="2"/>
          </a:xfrm>
          <a:prstGeom prst="straightConnector1">
            <a:avLst/>
          </a:prstGeom>
          <a:noFill/>
          <a:ln w="19050" cap="flat" cmpd="sng">
            <a:solidFill>
              <a:srgbClr val="F2A36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1275;p33">
            <a:extLst>
              <a:ext uri="{FF2B5EF4-FFF2-40B4-BE49-F238E27FC236}">
                <a16:creationId xmlns:a16="http://schemas.microsoft.com/office/drawing/2014/main" id="{3122BEF3-CD4C-4377-B223-4742B43898C2}"/>
              </a:ext>
            </a:extLst>
          </p:cNvPr>
          <p:cNvCxnSpPr>
            <a:cxnSpLocks/>
          </p:cNvCxnSpPr>
          <p:nvPr/>
        </p:nvCxnSpPr>
        <p:spPr>
          <a:xfrm>
            <a:off x="2014425" y="2642329"/>
            <a:ext cx="932270" cy="0"/>
          </a:xfrm>
          <a:prstGeom prst="straightConnector1">
            <a:avLst/>
          </a:prstGeom>
          <a:noFill/>
          <a:ln w="19050" cap="flat" cmpd="sng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1275;p33">
            <a:extLst>
              <a:ext uri="{FF2B5EF4-FFF2-40B4-BE49-F238E27FC236}">
                <a16:creationId xmlns:a16="http://schemas.microsoft.com/office/drawing/2014/main" id="{15996C13-62DD-4B05-95CE-66844E7B2A40}"/>
              </a:ext>
            </a:extLst>
          </p:cNvPr>
          <p:cNvCxnSpPr>
            <a:cxnSpLocks/>
            <a:stCxn id="1620" idx="3"/>
          </p:cNvCxnSpPr>
          <p:nvPr/>
        </p:nvCxnSpPr>
        <p:spPr>
          <a:xfrm>
            <a:off x="2557184" y="3865278"/>
            <a:ext cx="508745" cy="0"/>
          </a:xfrm>
          <a:prstGeom prst="straightConnector1">
            <a:avLst/>
          </a:prstGeom>
          <a:noFill/>
          <a:ln w="19050" cap="flat" cmpd="sng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1275;p33">
            <a:extLst>
              <a:ext uri="{FF2B5EF4-FFF2-40B4-BE49-F238E27FC236}">
                <a16:creationId xmlns:a16="http://schemas.microsoft.com/office/drawing/2014/main" id="{FB3E6A0E-3662-475E-A0DF-C21973EA1FB7}"/>
              </a:ext>
            </a:extLst>
          </p:cNvPr>
          <p:cNvCxnSpPr>
            <a:cxnSpLocks/>
          </p:cNvCxnSpPr>
          <p:nvPr/>
        </p:nvCxnSpPr>
        <p:spPr>
          <a:xfrm>
            <a:off x="6193155" y="2564046"/>
            <a:ext cx="337185" cy="0"/>
          </a:xfrm>
          <a:prstGeom prst="straightConnector1">
            <a:avLst/>
          </a:prstGeom>
          <a:noFill/>
          <a:ln w="19050" cap="flat" cmpd="sng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1275;p33">
            <a:extLst>
              <a:ext uri="{FF2B5EF4-FFF2-40B4-BE49-F238E27FC236}">
                <a16:creationId xmlns:a16="http://schemas.microsoft.com/office/drawing/2014/main" id="{B75D2EDD-380E-4E19-A428-BB6D99D61D0C}"/>
              </a:ext>
            </a:extLst>
          </p:cNvPr>
          <p:cNvCxnSpPr>
            <a:cxnSpLocks/>
          </p:cNvCxnSpPr>
          <p:nvPr/>
        </p:nvCxnSpPr>
        <p:spPr>
          <a:xfrm flipV="1">
            <a:off x="5272248" y="1552123"/>
            <a:ext cx="1524792" cy="11466"/>
          </a:xfrm>
          <a:prstGeom prst="straightConnector1">
            <a:avLst/>
          </a:prstGeom>
          <a:noFill/>
          <a:ln w="19050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1275;p33">
            <a:extLst>
              <a:ext uri="{FF2B5EF4-FFF2-40B4-BE49-F238E27FC236}">
                <a16:creationId xmlns:a16="http://schemas.microsoft.com/office/drawing/2014/main" id="{64D1ED22-0446-4324-96F5-72A6D810AEA9}"/>
              </a:ext>
            </a:extLst>
          </p:cNvPr>
          <p:cNvCxnSpPr>
            <a:cxnSpLocks/>
          </p:cNvCxnSpPr>
          <p:nvPr/>
        </p:nvCxnSpPr>
        <p:spPr>
          <a:xfrm>
            <a:off x="6017533" y="3865278"/>
            <a:ext cx="779507" cy="0"/>
          </a:xfrm>
          <a:prstGeom prst="straightConnector1">
            <a:avLst/>
          </a:prstGeom>
          <a:noFill/>
          <a:ln w="19050" cap="flat" cmpd="sng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" name="Google Shape;8306;p50">
            <a:extLst>
              <a:ext uri="{FF2B5EF4-FFF2-40B4-BE49-F238E27FC236}">
                <a16:creationId xmlns:a16="http://schemas.microsoft.com/office/drawing/2014/main" id="{4B179DAE-5BFF-41A0-A503-94263E5ECBCB}"/>
              </a:ext>
            </a:extLst>
          </p:cNvPr>
          <p:cNvSpPr/>
          <p:nvPr/>
        </p:nvSpPr>
        <p:spPr>
          <a:xfrm rot="10800000" flipH="1">
            <a:off x="1109803" y="2050151"/>
            <a:ext cx="44823" cy="38237"/>
          </a:xfrm>
          <a:custGeom>
            <a:avLst/>
            <a:gdLst/>
            <a:ahLst/>
            <a:cxnLst/>
            <a:rect l="l" t="t" r="r" b="b"/>
            <a:pathLst>
              <a:path w="1647" h="1405" extrusionOk="0">
                <a:moveTo>
                  <a:pt x="624" y="87"/>
                </a:moveTo>
                <a:cubicBezTo>
                  <a:pt x="645" y="87"/>
                  <a:pt x="666" y="89"/>
                  <a:pt x="686" y="92"/>
                </a:cubicBezTo>
                <a:cubicBezTo>
                  <a:pt x="1235" y="92"/>
                  <a:pt x="1509" y="732"/>
                  <a:pt x="1144" y="1144"/>
                </a:cubicBezTo>
                <a:cubicBezTo>
                  <a:pt x="1014" y="1259"/>
                  <a:pt x="863" y="1310"/>
                  <a:pt x="715" y="1310"/>
                </a:cubicBezTo>
                <a:cubicBezTo>
                  <a:pt x="393" y="1310"/>
                  <a:pt x="92" y="1063"/>
                  <a:pt x="92" y="686"/>
                </a:cubicBezTo>
                <a:cubicBezTo>
                  <a:pt x="49" y="387"/>
                  <a:pt x="326" y="87"/>
                  <a:pt x="624" y="87"/>
                </a:cubicBezTo>
                <a:close/>
                <a:moveTo>
                  <a:pt x="686" y="0"/>
                </a:moveTo>
                <a:cubicBezTo>
                  <a:pt x="320" y="0"/>
                  <a:pt x="0" y="321"/>
                  <a:pt x="0" y="686"/>
                </a:cubicBezTo>
                <a:cubicBezTo>
                  <a:pt x="0" y="1118"/>
                  <a:pt x="333" y="1405"/>
                  <a:pt x="691" y="1405"/>
                </a:cubicBezTo>
                <a:cubicBezTo>
                  <a:pt x="863" y="1405"/>
                  <a:pt x="1041" y="1338"/>
                  <a:pt x="1189" y="1189"/>
                </a:cubicBezTo>
                <a:cubicBezTo>
                  <a:pt x="1647" y="732"/>
                  <a:pt x="1327" y="0"/>
                  <a:pt x="68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8306;p50">
            <a:extLst>
              <a:ext uri="{FF2B5EF4-FFF2-40B4-BE49-F238E27FC236}">
                <a16:creationId xmlns:a16="http://schemas.microsoft.com/office/drawing/2014/main" id="{DC5ACA66-AC95-4C58-93EA-C718312DCA61}"/>
              </a:ext>
            </a:extLst>
          </p:cNvPr>
          <p:cNvSpPr/>
          <p:nvPr/>
        </p:nvSpPr>
        <p:spPr>
          <a:xfrm rot="20949640" flipH="1">
            <a:off x="2601925" y="1667273"/>
            <a:ext cx="117017" cy="101142"/>
          </a:xfrm>
          <a:custGeom>
            <a:avLst/>
            <a:gdLst/>
            <a:ahLst/>
            <a:cxnLst/>
            <a:rect l="l" t="t" r="r" b="b"/>
            <a:pathLst>
              <a:path w="1647" h="1405" extrusionOk="0">
                <a:moveTo>
                  <a:pt x="624" y="87"/>
                </a:moveTo>
                <a:cubicBezTo>
                  <a:pt x="645" y="87"/>
                  <a:pt x="666" y="89"/>
                  <a:pt x="686" y="92"/>
                </a:cubicBezTo>
                <a:cubicBezTo>
                  <a:pt x="1235" y="92"/>
                  <a:pt x="1509" y="732"/>
                  <a:pt x="1144" y="1144"/>
                </a:cubicBezTo>
                <a:cubicBezTo>
                  <a:pt x="1014" y="1259"/>
                  <a:pt x="863" y="1310"/>
                  <a:pt x="715" y="1310"/>
                </a:cubicBezTo>
                <a:cubicBezTo>
                  <a:pt x="393" y="1310"/>
                  <a:pt x="92" y="1063"/>
                  <a:pt x="92" y="686"/>
                </a:cubicBezTo>
                <a:cubicBezTo>
                  <a:pt x="49" y="387"/>
                  <a:pt x="326" y="87"/>
                  <a:pt x="624" y="87"/>
                </a:cubicBezTo>
                <a:close/>
                <a:moveTo>
                  <a:pt x="686" y="0"/>
                </a:moveTo>
                <a:cubicBezTo>
                  <a:pt x="320" y="0"/>
                  <a:pt x="0" y="321"/>
                  <a:pt x="0" y="686"/>
                </a:cubicBezTo>
                <a:cubicBezTo>
                  <a:pt x="0" y="1118"/>
                  <a:pt x="333" y="1405"/>
                  <a:pt x="691" y="1405"/>
                </a:cubicBezTo>
                <a:cubicBezTo>
                  <a:pt x="863" y="1405"/>
                  <a:pt x="1041" y="1338"/>
                  <a:pt x="1189" y="1189"/>
                </a:cubicBezTo>
                <a:cubicBezTo>
                  <a:pt x="1647" y="732"/>
                  <a:pt x="1327" y="0"/>
                  <a:pt x="686" y="0"/>
                </a:cubicBezTo>
                <a:close/>
              </a:path>
            </a:pathLst>
          </a:custGeom>
          <a:solidFill>
            <a:srgbClr val="F2A365"/>
          </a:solidFill>
          <a:ln>
            <a:solidFill>
              <a:srgbClr val="F2A36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8306;p50">
            <a:extLst>
              <a:ext uri="{FF2B5EF4-FFF2-40B4-BE49-F238E27FC236}">
                <a16:creationId xmlns:a16="http://schemas.microsoft.com/office/drawing/2014/main" id="{9D9C66EC-8D31-414B-A080-D8953C0A50FE}"/>
              </a:ext>
            </a:extLst>
          </p:cNvPr>
          <p:cNvSpPr/>
          <p:nvPr/>
        </p:nvSpPr>
        <p:spPr>
          <a:xfrm rot="20949640" flipH="1">
            <a:off x="1910772" y="2588074"/>
            <a:ext cx="109372" cy="96090"/>
          </a:xfrm>
          <a:custGeom>
            <a:avLst/>
            <a:gdLst/>
            <a:ahLst/>
            <a:cxnLst/>
            <a:rect l="l" t="t" r="r" b="b"/>
            <a:pathLst>
              <a:path w="1647" h="1405" extrusionOk="0">
                <a:moveTo>
                  <a:pt x="624" y="87"/>
                </a:moveTo>
                <a:cubicBezTo>
                  <a:pt x="645" y="87"/>
                  <a:pt x="666" y="89"/>
                  <a:pt x="686" y="92"/>
                </a:cubicBezTo>
                <a:cubicBezTo>
                  <a:pt x="1235" y="92"/>
                  <a:pt x="1509" y="732"/>
                  <a:pt x="1144" y="1144"/>
                </a:cubicBezTo>
                <a:cubicBezTo>
                  <a:pt x="1014" y="1259"/>
                  <a:pt x="863" y="1310"/>
                  <a:pt x="715" y="1310"/>
                </a:cubicBezTo>
                <a:cubicBezTo>
                  <a:pt x="393" y="1310"/>
                  <a:pt x="92" y="1063"/>
                  <a:pt x="92" y="686"/>
                </a:cubicBezTo>
                <a:cubicBezTo>
                  <a:pt x="49" y="387"/>
                  <a:pt x="326" y="87"/>
                  <a:pt x="624" y="87"/>
                </a:cubicBezTo>
                <a:close/>
                <a:moveTo>
                  <a:pt x="686" y="0"/>
                </a:moveTo>
                <a:cubicBezTo>
                  <a:pt x="320" y="0"/>
                  <a:pt x="0" y="321"/>
                  <a:pt x="0" y="686"/>
                </a:cubicBezTo>
                <a:cubicBezTo>
                  <a:pt x="0" y="1118"/>
                  <a:pt x="333" y="1405"/>
                  <a:pt x="691" y="1405"/>
                </a:cubicBezTo>
                <a:cubicBezTo>
                  <a:pt x="863" y="1405"/>
                  <a:pt x="1041" y="1338"/>
                  <a:pt x="1189" y="1189"/>
                </a:cubicBezTo>
                <a:cubicBezTo>
                  <a:pt x="1647" y="732"/>
                  <a:pt x="1327" y="0"/>
                  <a:pt x="686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8306;p50">
            <a:extLst>
              <a:ext uri="{FF2B5EF4-FFF2-40B4-BE49-F238E27FC236}">
                <a16:creationId xmlns:a16="http://schemas.microsoft.com/office/drawing/2014/main" id="{AF9F5A9B-7968-41E9-9F3C-478E509F1B96}"/>
              </a:ext>
            </a:extLst>
          </p:cNvPr>
          <p:cNvSpPr/>
          <p:nvPr/>
        </p:nvSpPr>
        <p:spPr>
          <a:xfrm rot="20949640" flipH="1">
            <a:off x="2440917" y="3814707"/>
            <a:ext cx="117017" cy="101142"/>
          </a:xfrm>
          <a:custGeom>
            <a:avLst/>
            <a:gdLst/>
            <a:ahLst/>
            <a:cxnLst/>
            <a:rect l="l" t="t" r="r" b="b"/>
            <a:pathLst>
              <a:path w="1647" h="1405" extrusionOk="0">
                <a:moveTo>
                  <a:pt x="624" y="87"/>
                </a:moveTo>
                <a:cubicBezTo>
                  <a:pt x="645" y="87"/>
                  <a:pt x="666" y="89"/>
                  <a:pt x="686" y="92"/>
                </a:cubicBezTo>
                <a:cubicBezTo>
                  <a:pt x="1235" y="92"/>
                  <a:pt x="1509" y="732"/>
                  <a:pt x="1144" y="1144"/>
                </a:cubicBezTo>
                <a:cubicBezTo>
                  <a:pt x="1014" y="1259"/>
                  <a:pt x="863" y="1310"/>
                  <a:pt x="715" y="1310"/>
                </a:cubicBezTo>
                <a:cubicBezTo>
                  <a:pt x="393" y="1310"/>
                  <a:pt x="92" y="1063"/>
                  <a:pt x="92" y="686"/>
                </a:cubicBezTo>
                <a:cubicBezTo>
                  <a:pt x="49" y="387"/>
                  <a:pt x="326" y="87"/>
                  <a:pt x="624" y="87"/>
                </a:cubicBezTo>
                <a:close/>
                <a:moveTo>
                  <a:pt x="686" y="0"/>
                </a:moveTo>
                <a:cubicBezTo>
                  <a:pt x="320" y="0"/>
                  <a:pt x="0" y="321"/>
                  <a:pt x="0" y="686"/>
                </a:cubicBezTo>
                <a:cubicBezTo>
                  <a:pt x="0" y="1118"/>
                  <a:pt x="333" y="1405"/>
                  <a:pt x="691" y="1405"/>
                </a:cubicBezTo>
                <a:cubicBezTo>
                  <a:pt x="863" y="1405"/>
                  <a:pt x="1041" y="1338"/>
                  <a:pt x="1189" y="1189"/>
                </a:cubicBezTo>
                <a:cubicBezTo>
                  <a:pt x="1647" y="732"/>
                  <a:pt x="1327" y="0"/>
                  <a:pt x="686" y="0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8306;p50">
            <a:extLst>
              <a:ext uri="{FF2B5EF4-FFF2-40B4-BE49-F238E27FC236}">
                <a16:creationId xmlns:a16="http://schemas.microsoft.com/office/drawing/2014/main" id="{A78D8E6A-6CAE-4DAA-8F64-8561C1CF5FFD}"/>
              </a:ext>
            </a:extLst>
          </p:cNvPr>
          <p:cNvSpPr/>
          <p:nvPr/>
        </p:nvSpPr>
        <p:spPr>
          <a:xfrm rot="20949640" flipH="1">
            <a:off x="6767668" y="1515350"/>
            <a:ext cx="117017" cy="101142"/>
          </a:xfrm>
          <a:custGeom>
            <a:avLst/>
            <a:gdLst/>
            <a:ahLst/>
            <a:cxnLst/>
            <a:rect l="l" t="t" r="r" b="b"/>
            <a:pathLst>
              <a:path w="1647" h="1405" extrusionOk="0">
                <a:moveTo>
                  <a:pt x="624" y="87"/>
                </a:moveTo>
                <a:cubicBezTo>
                  <a:pt x="645" y="87"/>
                  <a:pt x="666" y="89"/>
                  <a:pt x="686" y="92"/>
                </a:cubicBezTo>
                <a:cubicBezTo>
                  <a:pt x="1235" y="92"/>
                  <a:pt x="1509" y="732"/>
                  <a:pt x="1144" y="1144"/>
                </a:cubicBezTo>
                <a:cubicBezTo>
                  <a:pt x="1014" y="1259"/>
                  <a:pt x="863" y="1310"/>
                  <a:pt x="715" y="1310"/>
                </a:cubicBezTo>
                <a:cubicBezTo>
                  <a:pt x="393" y="1310"/>
                  <a:pt x="92" y="1063"/>
                  <a:pt x="92" y="686"/>
                </a:cubicBezTo>
                <a:cubicBezTo>
                  <a:pt x="49" y="387"/>
                  <a:pt x="326" y="87"/>
                  <a:pt x="624" y="87"/>
                </a:cubicBezTo>
                <a:close/>
                <a:moveTo>
                  <a:pt x="686" y="0"/>
                </a:moveTo>
                <a:cubicBezTo>
                  <a:pt x="320" y="0"/>
                  <a:pt x="0" y="321"/>
                  <a:pt x="0" y="686"/>
                </a:cubicBezTo>
                <a:cubicBezTo>
                  <a:pt x="0" y="1118"/>
                  <a:pt x="333" y="1405"/>
                  <a:pt x="691" y="1405"/>
                </a:cubicBezTo>
                <a:cubicBezTo>
                  <a:pt x="863" y="1405"/>
                  <a:pt x="1041" y="1338"/>
                  <a:pt x="1189" y="1189"/>
                </a:cubicBezTo>
                <a:cubicBezTo>
                  <a:pt x="1647" y="732"/>
                  <a:pt x="1327" y="0"/>
                  <a:pt x="686" y="0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2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8306;p50">
            <a:extLst>
              <a:ext uri="{FF2B5EF4-FFF2-40B4-BE49-F238E27FC236}">
                <a16:creationId xmlns:a16="http://schemas.microsoft.com/office/drawing/2014/main" id="{05FEDF35-38E9-4B3C-85E9-D1B230A1AB79}"/>
              </a:ext>
            </a:extLst>
          </p:cNvPr>
          <p:cNvSpPr/>
          <p:nvPr/>
        </p:nvSpPr>
        <p:spPr>
          <a:xfrm rot="20949640" flipH="1">
            <a:off x="6509673" y="2508375"/>
            <a:ext cx="117017" cy="101142"/>
          </a:xfrm>
          <a:custGeom>
            <a:avLst/>
            <a:gdLst/>
            <a:ahLst/>
            <a:cxnLst/>
            <a:rect l="l" t="t" r="r" b="b"/>
            <a:pathLst>
              <a:path w="1647" h="1405" extrusionOk="0">
                <a:moveTo>
                  <a:pt x="624" y="87"/>
                </a:moveTo>
                <a:cubicBezTo>
                  <a:pt x="645" y="87"/>
                  <a:pt x="666" y="89"/>
                  <a:pt x="686" y="92"/>
                </a:cubicBezTo>
                <a:cubicBezTo>
                  <a:pt x="1235" y="92"/>
                  <a:pt x="1509" y="732"/>
                  <a:pt x="1144" y="1144"/>
                </a:cubicBezTo>
                <a:cubicBezTo>
                  <a:pt x="1014" y="1259"/>
                  <a:pt x="863" y="1310"/>
                  <a:pt x="715" y="1310"/>
                </a:cubicBezTo>
                <a:cubicBezTo>
                  <a:pt x="393" y="1310"/>
                  <a:pt x="92" y="1063"/>
                  <a:pt x="92" y="686"/>
                </a:cubicBezTo>
                <a:cubicBezTo>
                  <a:pt x="49" y="387"/>
                  <a:pt x="326" y="87"/>
                  <a:pt x="624" y="87"/>
                </a:cubicBezTo>
                <a:close/>
                <a:moveTo>
                  <a:pt x="686" y="0"/>
                </a:moveTo>
                <a:cubicBezTo>
                  <a:pt x="320" y="0"/>
                  <a:pt x="0" y="321"/>
                  <a:pt x="0" y="686"/>
                </a:cubicBezTo>
                <a:cubicBezTo>
                  <a:pt x="0" y="1118"/>
                  <a:pt x="333" y="1405"/>
                  <a:pt x="691" y="1405"/>
                </a:cubicBezTo>
                <a:cubicBezTo>
                  <a:pt x="863" y="1405"/>
                  <a:pt x="1041" y="1338"/>
                  <a:pt x="1189" y="1189"/>
                </a:cubicBezTo>
                <a:cubicBezTo>
                  <a:pt x="1647" y="732"/>
                  <a:pt x="1327" y="0"/>
                  <a:pt x="686" y="0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8306;p50">
            <a:extLst>
              <a:ext uri="{FF2B5EF4-FFF2-40B4-BE49-F238E27FC236}">
                <a16:creationId xmlns:a16="http://schemas.microsoft.com/office/drawing/2014/main" id="{F8D83405-461F-4294-9EDC-B05DFB409FFE}"/>
              </a:ext>
            </a:extLst>
          </p:cNvPr>
          <p:cNvSpPr/>
          <p:nvPr/>
        </p:nvSpPr>
        <p:spPr>
          <a:xfrm rot="20949640" flipH="1">
            <a:off x="6767667" y="3820704"/>
            <a:ext cx="117017" cy="101142"/>
          </a:xfrm>
          <a:custGeom>
            <a:avLst/>
            <a:gdLst/>
            <a:ahLst/>
            <a:cxnLst/>
            <a:rect l="l" t="t" r="r" b="b"/>
            <a:pathLst>
              <a:path w="1647" h="1405" extrusionOk="0">
                <a:moveTo>
                  <a:pt x="624" y="87"/>
                </a:moveTo>
                <a:cubicBezTo>
                  <a:pt x="645" y="87"/>
                  <a:pt x="666" y="89"/>
                  <a:pt x="686" y="92"/>
                </a:cubicBezTo>
                <a:cubicBezTo>
                  <a:pt x="1235" y="92"/>
                  <a:pt x="1509" y="732"/>
                  <a:pt x="1144" y="1144"/>
                </a:cubicBezTo>
                <a:cubicBezTo>
                  <a:pt x="1014" y="1259"/>
                  <a:pt x="863" y="1310"/>
                  <a:pt x="715" y="1310"/>
                </a:cubicBezTo>
                <a:cubicBezTo>
                  <a:pt x="393" y="1310"/>
                  <a:pt x="92" y="1063"/>
                  <a:pt x="92" y="686"/>
                </a:cubicBezTo>
                <a:cubicBezTo>
                  <a:pt x="49" y="387"/>
                  <a:pt x="326" y="87"/>
                  <a:pt x="624" y="87"/>
                </a:cubicBezTo>
                <a:close/>
                <a:moveTo>
                  <a:pt x="686" y="0"/>
                </a:moveTo>
                <a:cubicBezTo>
                  <a:pt x="320" y="0"/>
                  <a:pt x="0" y="321"/>
                  <a:pt x="0" y="686"/>
                </a:cubicBezTo>
                <a:cubicBezTo>
                  <a:pt x="0" y="1118"/>
                  <a:pt x="333" y="1405"/>
                  <a:pt x="691" y="1405"/>
                </a:cubicBezTo>
                <a:cubicBezTo>
                  <a:pt x="863" y="1405"/>
                  <a:pt x="1041" y="1338"/>
                  <a:pt x="1189" y="1189"/>
                </a:cubicBezTo>
                <a:cubicBezTo>
                  <a:pt x="1647" y="732"/>
                  <a:pt x="1327" y="0"/>
                  <a:pt x="686" y="0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chemeClr val="accent5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BE71D8-C6A4-B924-A714-83A8BF5F6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50153" y="2366982"/>
            <a:ext cx="1817902" cy="184300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F02D2132-C6E8-4808-996C-A18858CA323B}"/>
              </a:ext>
            </a:extLst>
          </p:cNvPr>
          <p:cNvSpPr txBox="1"/>
          <p:nvPr/>
        </p:nvSpPr>
        <p:spPr>
          <a:xfrm>
            <a:off x="285460" y="234889"/>
            <a:ext cx="914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4. WIND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A37765-755E-79E9-048F-705B8969CDA6}"/>
              </a:ext>
            </a:extLst>
          </p:cNvPr>
          <p:cNvSpPr/>
          <p:nvPr/>
        </p:nvSpPr>
        <p:spPr>
          <a:xfrm>
            <a:off x="0" y="985119"/>
            <a:ext cx="570921" cy="305572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4C9B6C-F1D0-0620-1740-4CD8905D8021}"/>
              </a:ext>
            </a:extLst>
          </p:cNvPr>
          <p:cNvSpPr txBox="1"/>
          <p:nvPr/>
        </p:nvSpPr>
        <p:spPr>
          <a:xfrm>
            <a:off x="570921" y="950957"/>
            <a:ext cx="2956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>
                <a:latin typeface="Fira Sans Medium"/>
                <a:ea typeface="Fira Sans Medium"/>
                <a:cs typeface="Fira Sans Medium"/>
                <a:sym typeface="Fira Sans Medium"/>
              </a:rPr>
              <a:t>DATA DESCRIPTION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E67D3A-3803-D151-F116-5A46F68E86BB}"/>
              </a:ext>
            </a:extLst>
          </p:cNvPr>
          <p:cNvSpPr txBox="1"/>
          <p:nvPr/>
        </p:nvSpPr>
        <p:spPr>
          <a:xfrm>
            <a:off x="3419248" y="1650565"/>
            <a:ext cx="210693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Fira Sans Medium"/>
                <a:ea typeface="Fira Sans Medium"/>
                <a:cs typeface="Fira Sans Medium"/>
                <a:sym typeface="Fira Sans Medium"/>
              </a:rPr>
              <a:t>GENERATION DATA</a:t>
            </a:r>
            <a:endParaRPr lang="en-IN" sz="18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1D5A10-6D95-4D03-971B-EDA2D4F2C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01" y="2350173"/>
            <a:ext cx="8123624" cy="1844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5864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" name="Google Shape;2276;p26"/>
          <p:cNvGrpSpPr/>
          <p:nvPr/>
        </p:nvGrpSpPr>
        <p:grpSpPr>
          <a:xfrm>
            <a:off x="2340526" y="2169287"/>
            <a:ext cx="4462948" cy="2334168"/>
            <a:chOff x="2185750" y="2191333"/>
            <a:chExt cx="3230275" cy="1689467"/>
          </a:xfrm>
        </p:grpSpPr>
        <p:sp>
          <p:nvSpPr>
            <p:cNvPr id="2277" name="Google Shape;2277;p26"/>
            <p:cNvSpPr/>
            <p:nvPr/>
          </p:nvSpPr>
          <p:spPr>
            <a:xfrm>
              <a:off x="4530075" y="3260850"/>
              <a:ext cx="552650" cy="552650"/>
            </a:xfrm>
            <a:custGeom>
              <a:avLst/>
              <a:gdLst/>
              <a:ahLst/>
              <a:cxnLst/>
              <a:rect l="l" t="t" r="r" b="b"/>
              <a:pathLst>
                <a:path w="22106" h="22106" extrusionOk="0">
                  <a:moveTo>
                    <a:pt x="11053" y="2186"/>
                  </a:moveTo>
                  <a:cubicBezTo>
                    <a:pt x="15961" y="2186"/>
                    <a:pt x="19920" y="6176"/>
                    <a:pt x="19920" y="11053"/>
                  </a:cubicBezTo>
                  <a:cubicBezTo>
                    <a:pt x="19920" y="15962"/>
                    <a:pt x="15961" y="19952"/>
                    <a:pt x="11053" y="19952"/>
                  </a:cubicBezTo>
                  <a:cubicBezTo>
                    <a:pt x="6144" y="19952"/>
                    <a:pt x="2154" y="15962"/>
                    <a:pt x="2154" y="11053"/>
                  </a:cubicBezTo>
                  <a:cubicBezTo>
                    <a:pt x="2154" y="6176"/>
                    <a:pt x="6144" y="2186"/>
                    <a:pt x="11053" y="2186"/>
                  </a:cubicBezTo>
                  <a:close/>
                  <a:moveTo>
                    <a:pt x="11053" y="1"/>
                  </a:moveTo>
                  <a:cubicBezTo>
                    <a:pt x="4940" y="1"/>
                    <a:pt x="0" y="4973"/>
                    <a:pt x="0" y="11053"/>
                  </a:cubicBezTo>
                  <a:cubicBezTo>
                    <a:pt x="0" y="17165"/>
                    <a:pt x="4972" y="22106"/>
                    <a:pt x="11053" y="22106"/>
                  </a:cubicBezTo>
                  <a:cubicBezTo>
                    <a:pt x="17133" y="22106"/>
                    <a:pt x="22105" y="17165"/>
                    <a:pt x="22105" y="11053"/>
                  </a:cubicBezTo>
                  <a:cubicBezTo>
                    <a:pt x="22105" y="4973"/>
                    <a:pt x="17133" y="1"/>
                    <a:pt x="1105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4976600" y="2299700"/>
              <a:ext cx="439425" cy="439425"/>
            </a:xfrm>
            <a:custGeom>
              <a:avLst/>
              <a:gdLst/>
              <a:ahLst/>
              <a:cxnLst/>
              <a:rect l="l" t="t" r="r" b="b"/>
              <a:pathLst>
                <a:path w="17577" h="17577" extrusionOk="0">
                  <a:moveTo>
                    <a:pt x="8804" y="2154"/>
                  </a:moveTo>
                  <a:cubicBezTo>
                    <a:pt x="12446" y="2154"/>
                    <a:pt x="15423" y="5131"/>
                    <a:pt x="15423" y="8805"/>
                  </a:cubicBezTo>
                  <a:cubicBezTo>
                    <a:pt x="15423" y="12447"/>
                    <a:pt x="12446" y="15424"/>
                    <a:pt x="8804" y="15424"/>
                  </a:cubicBezTo>
                  <a:cubicBezTo>
                    <a:pt x="5131" y="15424"/>
                    <a:pt x="2186" y="12447"/>
                    <a:pt x="2186" y="8805"/>
                  </a:cubicBezTo>
                  <a:cubicBezTo>
                    <a:pt x="2186" y="5131"/>
                    <a:pt x="5162" y="2154"/>
                    <a:pt x="8804" y="2154"/>
                  </a:cubicBezTo>
                  <a:close/>
                  <a:moveTo>
                    <a:pt x="8804" y="1"/>
                  </a:moveTo>
                  <a:cubicBezTo>
                    <a:pt x="3959" y="1"/>
                    <a:pt x="0" y="3959"/>
                    <a:pt x="0" y="8805"/>
                  </a:cubicBezTo>
                  <a:cubicBezTo>
                    <a:pt x="0" y="13650"/>
                    <a:pt x="3959" y="17577"/>
                    <a:pt x="8804" y="17577"/>
                  </a:cubicBezTo>
                  <a:cubicBezTo>
                    <a:pt x="13650" y="17577"/>
                    <a:pt x="17577" y="13650"/>
                    <a:pt x="17577" y="8805"/>
                  </a:cubicBezTo>
                  <a:cubicBezTo>
                    <a:pt x="17577" y="3959"/>
                    <a:pt x="13650" y="1"/>
                    <a:pt x="88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2185750" y="2387600"/>
              <a:ext cx="507525" cy="508300"/>
            </a:xfrm>
            <a:custGeom>
              <a:avLst/>
              <a:gdLst/>
              <a:ahLst/>
              <a:cxnLst/>
              <a:rect l="l" t="t" r="r" b="b"/>
              <a:pathLst>
                <a:path w="20301" h="20332" extrusionOk="0">
                  <a:moveTo>
                    <a:pt x="10135" y="2185"/>
                  </a:moveTo>
                  <a:cubicBezTo>
                    <a:pt x="14569" y="2185"/>
                    <a:pt x="18147" y="5764"/>
                    <a:pt x="18147" y="10166"/>
                  </a:cubicBezTo>
                  <a:cubicBezTo>
                    <a:pt x="18147" y="14599"/>
                    <a:pt x="14569" y="18178"/>
                    <a:pt x="10135" y="18178"/>
                  </a:cubicBezTo>
                  <a:cubicBezTo>
                    <a:pt x="5733" y="18178"/>
                    <a:pt x="2154" y="14599"/>
                    <a:pt x="2154" y="10166"/>
                  </a:cubicBezTo>
                  <a:cubicBezTo>
                    <a:pt x="2154" y="5764"/>
                    <a:pt x="5733" y="2185"/>
                    <a:pt x="10135" y="2185"/>
                  </a:cubicBezTo>
                  <a:close/>
                  <a:moveTo>
                    <a:pt x="10135" y="0"/>
                  </a:moveTo>
                  <a:cubicBezTo>
                    <a:pt x="4530" y="0"/>
                    <a:pt x="1" y="4560"/>
                    <a:pt x="1" y="10166"/>
                  </a:cubicBezTo>
                  <a:cubicBezTo>
                    <a:pt x="1" y="15771"/>
                    <a:pt x="4561" y="20331"/>
                    <a:pt x="10135" y="20331"/>
                  </a:cubicBezTo>
                  <a:cubicBezTo>
                    <a:pt x="15740" y="20331"/>
                    <a:pt x="20301" y="15771"/>
                    <a:pt x="20301" y="10166"/>
                  </a:cubicBezTo>
                  <a:cubicBezTo>
                    <a:pt x="20301" y="4560"/>
                    <a:pt x="15740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2603000" y="3506300"/>
              <a:ext cx="374500" cy="374500"/>
            </a:xfrm>
            <a:custGeom>
              <a:avLst/>
              <a:gdLst/>
              <a:ahLst/>
              <a:cxnLst/>
              <a:rect l="l" t="t" r="r" b="b"/>
              <a:pathLst>
                <a:path w="14980" h="14980" extrusionOk="0">
                  <a:moveTo>
                    <a:pt x="7506" y="2185"/>
                  </a:moveTo>
                  <a:cubicBezTo>
                    <a:pt x="10420" y="2185"/>
                    <a:pt x="12826" y="4560"/>
                    <a:pt x="12826" y="7506"/>
                  </a:cubicBezTo>
                  <a:cubicBezTo>
                    <a:pt x="12826" y="10419"/>
                    <a:pt x="10420" y="12794"/>
                    <a:pt x="7506" y="12794"/>
                  </a:cubicBezTo>
                  <a:cubicBezTo>
                    <a:pt x="4561" y="12794"/>
                    <a:pt x="2186" y="10419"/>
                    <a:pt x="2186" y="7506"/>
                  </a:cubicBezTo>
                  <a:cubicBezTo>
                    <a:pt x="2186" y="4560"/>
                    <a:pt x="4561" y="2185"/>
                    <a:pt x="7506" y="2185"/>
                  </a:cubicBezTo>
                  <a:close/>
                  <a:moveTo>
                    <a:pt x="7506" y="0"/>
                  </a:moveTo>
                  <a:cubicBezTo>
                    <a:pt x="3357" y="0"/>
                    <a:pt x="1" y="3357"/>
                    <a:pt x="1" y="7474"/>
                  </a:cubicBezTo>
                  <a:cubicBezTo>
                    <a:pt x="1" y="11623"/>
                    <a:pt x="3357" y="14980"/>
                    <a:pt x="7506" y="14980"/>
                  </a:cubicBezTo>
                  <a:cubicBezTo>
                    <a:pt x="11623" y="14980"/>
                    <a:pt x="14980" y="11623"/>
                    <a:pt x="14980" y="7474"/>
                  </a:cubicBezTo>
                  <a:cubicBezTo>
                    <a:pt x="14980" y="3357"/>
                    <a:pt x="11623" y="0"/>
                    <a:pt x="75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4264050" y="3195925"/>
              <a:ext cx="344425" cy="232000"/>
            </a:xfrm>
            <a:custGeom>
              <a:avLst/>
              <a:gdLst/>
              <a:ahLst/>
              <a:cxnLst/>
              <a:rect l="l" t="t" r="r" b="b"/>
              <a:pathLst>
                <a:path w="13777" h="9280" extrusionOk="0">
                  <a:moveTo>
                    <a:pt x="1077" y="1"/>
                  </a:moveTo>
                  <a:lnTo>
                    <a:pt x="0" y="1869"/>
                  </a:lnTo>
                  <a:lnTo>
                    <a:pt x="12700" y="9280"/>
                  </a:lnTo>
                  <a:lnTo>
                    <a:pt x="13776" y="7411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4263250" y="2574425"/>
              <a:ext cx="749800" cy="292975"/>
            </a:xfrm>
            <a:custGeom>
              <a:avLst/>
              <a:gdLst/>
              <a:ahLst/>
              <a:cxnLst/>
              <a:rect l="l" t="t" r="r" b="b"/>
              <a:pathLst>
                <a:path w="29992" h="11719" extrusionOk="0">
                  <a:moveTo>
                    <a:pt x="29294" y="1"/>
                  </a:moveTo>
                  <a:lnTo>
                    <a:pt x="1" y="9692"/>
                  </a:lnTo>
                  <a:lnTo>
                    <a:pt x="666" y="11718"/>
                  </a:lnTo>
                  <a:lnTo>
                    <a:pt x="29991" y="2028"/>
                  </a:lnTo>
                  <a:lnTo>
                    <a:pt x="2929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2652075" y="2671025"/>
              <a:ext cx="598575" cy="227250"/>
            </a:xfrm>
            <a:custGeom>
              <a:avLst/>
              <a:gdLst/>
              <a:ahLst/>
              <a:cxnLst/>
              <a:rect l="l" t="t" r="r" b="b"/>
              <a:pathLst>
                <a:path w="23943" h="9090" extrusionOk="0">
                  <a:moveTo>
                    <a:pt x="603" y="0"/>
                  </a:moveTo>
                  <a:lnTo>
                    <a:pt x="1" y="2091"/>
                  </a:lnTo>
                  <a:lnTo>
                    <a:pt x="23309" y="9089"/>
                  </a:lnTo>
                  <a:lnTo>
                    <a:pt x="23943" y="6999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2920475" y="3168225"/>
              <a:ext cx="183725" cy="183700"/>
            </a:xfrm>
            <a:custGeom>
              <a:avLst/>
              <a:gdLst/>
              <a:ahLst/>
              <a:cxnLst/>
              <a:rect l="l" t="t" r="r" b="b"/>
              <a:pathLst>
                <a:path w="7349" h="7348" extrusionOk="0">
                  <a:moveTo>
                    <a:pt x="3674" y="2154"/>
                  </a:moveTo>
                  <a:cubicBezTo>
                    <a:pt x="4498" y="2154"/>
                    <a:pt x="5195" y="2851"/>
                    <a:pt x="5195" y="3674"/>
                  </a:cubicBezTo>
                  <a:cubicBezTo>
                    <a:pt x="5195" y="4498"/>
                    <a:pt x="4498" y="5194"/>
                    <a:pt x="3674" y="5194"/>
                  </a:cubicBezTo>
                  <a:cubicBezTo>
                    <a:pt x="2851" y="5194"/>
                    <a:pt x="2154" y="4498"/>
                    <a:pt x="2154" y="3674"/>
                  </a:cubicBezTo>
                  <a:cubicBezTo>
                    <a:pt x="2154" y="2851"/>
                    <a:pt x="2851" y="2154"/>
                    <a:pt x="3674" y="2154"/>
                  </a:cubicBezTo>
                  <a:close/>
                  <a:moveTo>
                    <a:pt x="3674" y="1"/>
                  </a:moveTo>
                  <a:cubicBezTo>
                    <a:pt x="1648" y="1"/>
                    <a:pt x="1" y="1647"/>
                    <a:pt x="1" y="3674"/>
                  </a:cubicBezTo>
                  <a:cubicBezTo>
                    <a:pt x="1" y="5701"/>
                    <a:pt x="1648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1"/>
                    <a:pt x="367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3062200" y="3162675"/>
              <a:ext cx="186075" cy="91075"/>
            </a:xfrm>
            <a:custGeom>
              <a:avLst/>
              <a:gdLst/>
              <a:ahLst/>
              <a:cxnLst/>
              <a:rect l="l" t="t" r="r" b="b"/>
              <a:pathLst>
                <a:path w="7443" h="3643" extrusionOk="0">
                  <a:moveTo>
                    <a:pt x="6999" y="1"/>
                  </a:moveTo>
                  <a:lnTo>
                    <a:pt x="1" y="1521"/>
                  </a:lnTo>
                  <a:lnTo>
                    <a:pt x="476" y="3643"/>
                  </a:lnTo>
                  <a:lnTo>
                    <a:pt x="7443" y="2123"/>
                  </a:lnTo>
                  <a:lnTo>
                    <a:pt x="699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2917325" y="3359025"/>
              <a:ext cx="447350" cy="280300"/>
            </a:xfrm>
            <a:custGeom>
              <a:avLst/>
              <a:gdLst/>
              <a:ahLst/>
              <a:cxnLst/>
              <a:rect l="l" t="t" r="r" b="b"/>
              <a:pathLst>
                <a:path w="17894" h="11212" extrusionOk="0">
                  <a:moveTo>
                    <a:pt x="16848" y="1"/>
                  </a:moveTo>
                  <a:lnTo>
                    <a:pt x="0" y="9311"/>
                  </a:lnTo>
                  <a:lnTo>
                    <a:pt x="1045" y="11212"/>
                  </a:lnTo>
                  <a:lnTo>
                    <a:pt x="17893" y="1901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4016225" y="3644850"/>
              <a:ext cx="184500" cy="183700"/>
            </a:xfrm>
            <a:custGeom>
              <a:avLst/>
              <a:gdLst/>
              <a:ahLst/>
              <a:cxnLst/>
              <a:rect l="l" t="t" r="r" b="b"/>
              <a:pathLst>
                <a:path w="7380" h="7348" extrusionOk="0">
                  <a:moveTo>
                    <a:pt x="3706" y="2154"/>
                  </a:moveTo>
                  <a:cubicBezTo>
                    <a:pt x="4529" y="2154"/>
                    <a:pt x="5195" y="2850"/>
                    <a:pt x="5195" y="3674"/>
                  </a:cubicBezTo>
                  <a:cubicBezTo>
                    <a:pt x="5195" y="4497"/>
                    <a:pt x="4529" y="5194"/>
                    <a:pt x="3706" y="5194"/>
                  </a:cubicBezTo>
                  <a:cubicBezTo>
                    <a:pt x="2851" y="5194"/>
                    <a:pt x="2186" y="4497"/>
                    <a:pt x="2186" y="3674"/>
                  </a:cubicBezTo>
                  <a:cubicBezTo>
                    <a:pt x="2186" y="2850"/>
                    <a:pt x="2851" y="2154"/>
                    <a:pt x="3706" y="2154"/>
                  </a:cubicBezTo>
                  <a:close/>
                  <a:moveTo>
                    <a:pt x="3706" y="0"/>
                  </a:moveTo>
                  <a:cubicBezTo>
                    <a:pt x="1648" y="0"/>
                    <a:pt x="1" y="1647"/>
                    <a:pt x="1" y="3674"/>
                  </a:cubicBezTo>
                  <a:cubicBezTo>
                    <a:pt x="1" y="5701"/>
                    <a:pt x="1648" y="7347"/>
                    <a:pt x="3706" y="7347"/>
                  </a:cubicBezTo>
                  <a:cubicBezTo>
                    <a:pt x="5733" y="7347"/>
                    <a:pt x="7380" y="5701"/>
                    <a:pt x="7380" y="3674"/>
                  </a:cubicBezTo>
                  <a:cubicBezTo>
                    <a:pt x="7380" y="1647"/>
                    <a:pt x="5733" y="0"/>
                    <a:pt x="37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3987725" y="3503925"/>
              <a:ext cx="121175" cy="178950"/>
            </a:xfrm>
            <a:custGeom>
              <a:avLst/>
              <a:gdLst/>
              <a:ahLst/>
              <a:cxnLst/>
              <a:rect l="l" t="t" r="r" b="b"/>
              <a:pathLst>
                <a:path w="4847" h="7158" extrusionOk="0">
                  <a:moveTo>
                    <a:pt x="1964" y="0"/>
                  </a:moveTo>
                  <a:lnTo>
                    <a:pt x="1" y="919"/>
                  </a:lnTo>
                  <a:lnTo>
                    <a:pt x="2883" y="7157"/>
                  </a:lnTo>
                  <a:lnTo>
                    <a:pt x="4846" y="6239"/>
                  </a:lnTo>
                  <a:lnTo>
                    <a:pt x="196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3312375" y="2224300"/>
              <a:ext cx="191625" cy="184175"/>
            </a:xfrm>
            <a:custGeom>
              <a:avLst/>
              <a:gdLst/>
              <a:ahLst/>
              <a:cxnLst/>
              <a:rect l="l" t="t" r="r" b="b"/>
              <a:pathLst>
                <a:path w="7665" h="7367" extrusionOk="0">
                  <a:moveTo>
                    <a:pt x="3825" y="2189"/>
                  </a:moveTo>
                  <a:cubicBezTo>
                    <a:pt x="4599" y="2189"/>
                    <a:pt x="5261" y="2773"/>
                    <a:pt x="5321" y="3587"/>
                  </a:cubicBezTo>
                  <a:cubicBezTo>
                    <a:pt x="5385" y="4410"/>
                    <a:pt x="4783" y="5139"/>
                    <a:pt x="3928" y="5202"/>
                  </a:cubicBezTo>
                  <a:cubicBezTo>
                    <a:pt x="3890" y="5205"/>
                    <a:pt x="3852" y="5206"/>
                    <a:pt x="3814" y="5206"/>
                  </a:cubicBezTo>
                  <a:cubicBezTo>
                    <a:pt x="3039" y="5206"/>
                    <a:pt x="2373" y="4594"/>
                    <a:pt x="2313" y="3808"/>
                  </a:cubicBezTo>
                  <a:cubicBezTo>
                    <a:pt x="2250" y="2985"/>
                    <a:pt x="2883" y="2257"/>
                    <a:pt x="3706" y="2193"/>
                  </a:cubicBezTo>
                  <a:cubicBezTo>
                    <a:pt x="3746" y="2190"/>
                    <a:pt x="3786" y="2189"/>
                    <a:pt x="3825" y="2189"/>
                  </a:cubicBezTo>
                  <a:close/>
                  <a:moveTo>
                    <a:pt x="3784" y="1"/>
                  </a:moveTo>
                  <a:cubicBezTo>
                    <a:pt x="3706" y="1"/>
                    <a:pt x="3627" y="3"/>
                    <a:pt x="3548" y="8"/>
                  </a:cubicBezTo>
                  <a:cubicBezTo>
                    <a:pt x="1521" y="167"/>
                    <a:pt x="1" y="1940"/>
                    <a:pt x="159" y="3967"/>
                  </a:cubicBezTo>
                  <a:cubicBezTo>
                    <a:pt x="310" y="5896"/>
                    <a:pt x="1896" y="7367"/>
                    <a:pt x="3797" y="7367"/>
                  </a:cubicBezTo>
                  <a:cubicBezTo>
                    <a:pt x="3892" y="7367"/>
                    <a:pt x="3989" y="7363"/>
                    <a:pt x="4086" y="7355"/>
                  </a:cubicBezTo>
                  <a:cubicBezTo>
                    <a:pt x="6113" y="7229"/>
                    <a:pt x="7665" y="5455"/>
                    <a:pt x="7507" y="3428"/>
                  </a:cubicBezTo>
                  <a:cubicBezTo>
                    <a:pt x="7354" y="1481"/>
                    <a:pt x="5711" y="1"/>
                    <a:pt x="3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3412925" y="2366200"/>
              <a:ext cx="131475" cy="177375"/>
            </a:xfrm>
            <a:custGeom>
              <a:avLst/>
              <a:gdLst/>
              <a:ahLst/>
              <a:cxnLst/>
              <a:rect l="l" t="t" r="r" b="b"/>
              <a:pathLst>
                <a:path w="5259" h="7095" extrusionOk="0">
                  <a:moveTo>
                    <a:pt x="1901" y="1"/>
                  </a:moveTo>
                  <a:lnTo>
                    <a:pt x="1" y="1078"/>
                  </a:lnTo>
                  <a:lnTo>
                    <a:pt x="3358" y="7095"/>
                  </a:lnTo>
                  <a:lnTo>
                    <a:pt x="5258" y="6018"/>
                  </a:lnTo>
                  <a:lnTo>
                    <a:pt x="190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3978224" y="2191333"/>
              <a:ext cx="245425" cy="348292"/>
            </a:xfrm>
            <a:custGeom>
              <a:avLst/>
              <a:gdLst/>
              <a:ahLst/>
              <a:cxnLst/>
              <a:rect l="l" t="t" r="r" b="b"/>
              <a:pathLst>
                <a:path w="9249" h="13840" extrusionOk="0">
                  <a:moveTo>
                    <a:pt x="7411" y="0"/>
                  </a:moveTo>
                  <a:lnTo>
                    <a:pt x="1" y="12731"/>
                  </a:lnTo>
                  <a:lnTo>
                    <a:pt x="1869" y="13839"/>
                  </a:lnTo>
                  <a:lnTo>
                    <a:pt x="9248" y="1140"/>
                  </a:lnTo>
                  <a:lnTo>
                    <a:pt x="741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3189675" y="2450925"/>
              <a:ext cx="1152775" cy="1152775"/>
            </a:xfrm>
            <a:custGeom>
              <a:avLst/>
              <a:gdLst/>
              <a:ahLst/>
              <a:cxnLst/>
              <a:rect l="l" t="t" r="r" b="b"/>
              <a:pathLst>
                <a:path w="46111" h="46111" extrusionOk="0">
                  <a:moveTo>
                    <a:pt x="23055" y="2439"/>
                  </a:moveTo>
                  <a:cubicBezTo>
                    <a:pt x="27616" y="2439"/>
                    <a:pt x="31828" y="3927"/>
                    <a:pt x="35248" y="6461"/>
                  </a:cubicBezTo>
                  <a:cubicBezTo>
                    <a:pt x="39428" y="9501"/>
                    <a:pt x="42405" y="14093"/>
                    <a:pt x="43355" y="19382"/>
                  </a:cubicBezTo>
                  <a:cubicBezTo>
                    <a:pt x="43577" y="20585"/>
                    <a:pt x="43672" y="21820"/>
                    <a:pt x="43672" y="23055"/>
                  </a:cubicBezTo>
                  <a:cubicBezTo>
                    <a:pt x="43672" y="34425"/>
                    <a:pt x="34425" y="43672"/>
                    <a:pt x="23055" y="43672"/>
                  </a:cubicBezTo>
                  <a:cubicBezTo>
                    <a:pt x="11686" y="43672"/>
                    <a:pt x="2439" y="34425"/>
                    <a:pt x="2439" y="23055"/>
                  </a:cubicBezTo>
                  <a:cubicBezTo>
                    <a:pt x="2439" y="18970"/>
                    <a:pt x="3642" y="15170"/>
                    <a:pt x="5701" y="11971"/>
                  </a:cubicBezTo>
                  <a:cubicBezTo>
                    <a:pt x="7158" y="9660"/>
                    <a:pt x="9089" y="7696"/>
                    <a:pt x="11338" y="6113"/>
                  </a:cubicBezTo>
                  <a:cubicBezTo>
                    <a:pt x="14663" y="3801"/>
                    <a:pt x="18717" y="2439"/>
                    <a:pt x="23055" y="2439"/>
                  </a:cubicBezTo>
                  <a:close/>
                  <a:moveTo>
                    <a:pt x="23055" y="1"/>
                  </a:moveTo>
                  <a:cubicBezTo>
                    <a:pt x="18115" y="1"/>
                    <a:pt x="13523" y="1584"/>
                    <a:pt x="9754" y="4244"/>
                  </a:cubicBezTo>
                  <a:cubicBezTo>
                    <a:pt x="7316" y="5986"/>
                    <a:pt x="5194" y="8203"/>
                    <a:pt x="3579" y="10736"/>
                  </a:cubicBezTo>
                  <a:cubicBezTo>
                    <a:pt x="1330" y="14315"/>
                    <a:pt x="0" y="18527"/>
                    <a:pt x="0" y="23055"/>
                  </a:cubicBezTo>
                  <a:cubicBezTo>
                    <a:pt x="0" y="35786"/>
                    <a:pt x="10356" y="46110"/>
                    <a:pt x="23055" y="46110"/>
                  </a:cubicBezTo>
                  <a:cubicBezTo>
                    <a:pt x="35786" y="46110"/>
                    <a:pt x="46110" y="35786"/>
                    <a:pt x="46110" y="23055"/>
                  </a:cubicBezTo>
                  <a:cubicBezTo>
                    <a:pt x="46110" y="21757"/>
                    <a:pt x="46015" y="20459"/>
                    <a:pt x="45794" y="19192"/>
                  </a:cubicBezTo>
                  <a:cubicBezTo>
                    <a:pt x="44780" y="13111"/>
                    <a:pt x="41360" y="7854"/>
                    <a:pt x="36546" y="4371"/>
                  </a:cubicBezTo>
                  <a:cubicBezTo>
                    <a:pt x="32746" y="1616"/>
                    <a:pt x="28091" y="1"/>
                    <a:pt x="230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2696425" y="3599725"/>
              <a:ext cx="187675" cy="187650"/>
            </a:xfrm>
            <a:custGeom>
              <a:avLst/>
              <a:gdLst/>
              <a:ahLst/>
              <a:cxnLst/>
              <a:rect l="l" t="t" r="r" b="b"/>
              <a:pathLst>
                <a:path w="7507" h="7506" extrusionOk="0">
                  <a:moveTo>
                    <a:pt x="3769" y="2280"/>
                  </a:moveTo>
                  <a:cubicBezTo>
                    <a:pt x="4624" y="2280"/>
                    <a:pt x="5321" y="3009"/>
                    <a:pt x="5321" y="3864"/>
                  </a:cubicBezTo>
                  <a:cubicBezTo>
                    <a:pt x="5321" y="4719"/>
                    <a:pt x="4624" y="5415"/>
                    <a:pt x="3769" y="5415"/>
                  </a:cubicBezTo>
                  <a:lnTo>
                    <a:pt x="3737" y="5415"/>
                  </a:lnTo>
                  <a:cubicBezTo>
                    <a:pt x="2882" y="5415"/>
                    <a:pt x="2186" y="4687"/>
                    <a:pt x="2186" y="3864"/>
                  </a:cubicBezTo>
                  <a:cubicBezTo>
                    <a:pt x="2186" y="3009"/>
                    <a:pt x="2882" y="2312"/>
                    <a:pt x="3737" y="2280"/>
                  </a:cubicBezTo>
                  <a:close/>
                  <a:moveTo>
                    <a:pt x="3009" y="0"/>
                  </a:moveTo>
                  <a:cubicBezTo>
                    <a:pt x="2914" y="0"/>
                    <a:pt x="2819" y="63"/>
                    <a:pt x="2787" y="158"/>
                  </a:cubicBezTo>
                  <a:lnTo>
                    <a:pt x="2597" y="982"/>
                  </a:lnTo>
                  <a:lnTo>
                    <a:pt x="1901" y="538"/>
                  </a:lnTo>
                  <a:cubicBezTo>
                    <a:pt x="1864" y="514"/>
                    <a:pt x="1828" y="504"/>
                    <a:pt x="1792" y="504"/>
                  </a:cubicBezTo>
                  <a:cubicBezTo>
                    <a:pt x="1733" y="504"/>
                    <a:pt x="1674" y="531"/>
                    <a:pt x="1616" y="570"/>
                  </a:cubicBezTo>
                  <a:lnTo>
                    <a:pt x="571" y="1615"/>
                  </a:lnTo>
                  <a:cubicBezTo>
                    <a:pt x="507" y="1710"/>
                    <a:pt x="475" y="1805"/>
                    <a:pt x="539" y="1900"/>
                  </a:cubicBezTo>
                  <a:lnTo>
                    <a:pt x="982" y="2597"/>
                  </a:lnTo>
                  <a:lnTo>
                    <a:pt x="159" y="2787"/>
                  </a:lnTo>
                  <a:cubicBezTo>
                    <a:pt x="64" y="2819"/>
                    <a:pt x="0" y="2914"/>
                    <a:pt x="0" y="3009"/>
                  </a:cubicBezTo>
                  <a:lnTo>
                    <a:pt x="0" y="4497"/>
                  </a:lnTo>
                  <a:cubicBezTo>
                    <a:pt x="0" y="4592"/>
                    <a:pt x="64" y="4687"/>
                    <a:pt x="159" y="4719"/>
                  </a:cubicBezTo>
                  <a:lnTo>
                    <a:pt x="982" y="4909"/>
                  </a:lnTo>
                  <a:lnTo>
                    <a:pt x="539" y="5605"/>
                  </a:lnTo>
                  <a:cubicBezTo>
                    <a:pt x="475" y="5700"/>
                    <a:pt x="507" y="5795"/>
                    <a:pt x="571" y="5891"/>
                  </a:cubicBezTo>
                  <a:lnTo>
                    <a:pt x="1616" y="6936"/>
                  </a:lnTo>
                  <a:cubicBezTo>
                    <a:pt x="1674" y="6975"/>
                    <a:pt x="1733" y="7002"/>
                    <a:pt x="1792" y="7002"/>
                  </a:cubicBezTo>
                  <a:cubicBezTo>
                    <a:pt x="1828" y="7002"/>
                    <a:pt x="1864" y="6991"/>
                    <a:pt x="1901" y="6967"/>
                  </a:cubicBezTo>
                  <a:lnTo>
                    <a:pt x="2597" y="6524"/>
                  </a:lnTo>
                  <a:lnTo>
                    <a:pt x="2787" y="7316"/>
                  </a:lnTo>
                  <a:cubicBezTo>
                    <a:pt x="2819" y="7442"/>
                    <a:pt x="2914" y="7506"/>
                    <a:pt x="3009" y="7506"/>
                  </a:cubicBezTo>
                  <a:lnTo>
                    <a:pt x="4497" y="7506"/>
                  </a:lnTo>
                  <a:cubicBezTo>
                    <a:pt x="4592" y="7506"/>
                    <a:pt x="4687" y="7442"/>
                    <a:pt x="4719" y="7316"/>
                  </a:cubicBezTo>
                  <a:lnTo>
                    <a:pt x="4909" y="6524"/>
                  </a:lnTo>
                  <a:lnTo>
                    <a:pt x="5606" y="6967"/>
                  </a:lnTo>
                  <a:cubicBezTo>
                    <a:pt x="5642" y="6991"/>
                    <a:pt x="5683" y="7002"/>
                    <a:pt x="5723" y="7002"/>
                  </a:cubicBezTo>
                  <a:cubicBezTo>
                    <a:pt x="5788" y="7002"/>
                    <a:pt x="5852" y="6975"/>
                    <a:pt x="5891" y="6936"/>
                  </a:cubicBezTo>
                  <a:lnTo>
                    <a:pt x="6936" y="5891"/>
                  </a:lnTo>
                  <a:cubicBezTo>
                    <a:pt x="6999" y="5795"/>
                    <a:pt x="7031" y="5669"/>
                    <a:pt x="6968" y="5605"/>
                  </a:cubicBezTo>
                  <a:lnTo>
                    <a:pt x="6524" y="4909"/>
                  </a:lnTo>
                  <a:lnTo>
                    <a:pt x="7316" y="4719"/>
                  </a:lnTo>
                  <a:cubicBezTo>
                    <a:pt x="7443" y="4687"/>
                    <a:pt x="7506" y="4592"/>
                    <a:pt x="7506" y="4497"/>
                  </a:cubicBezTo>
                  <a:lnTo>
                    <a:pt x="7506" y="3009"/>
                  </a:lnTo>
                  <a:cubicBezTo>
                    <a:pt x="7506" y="2914"/>
                    <a:pt x="7443" y="2819"/>
                    <a:pt x="7348" y="2787"/>
                  </a:cubicBezTo>
                  <a:lnTo>
                    <a:pt x="6524" y="2597"/>
                  </a:lnTo>
                  <a:lnTo>
                    <a:pt x="6968" y="1900"/>
                  </a:lnTo>
                  <a:cubicBezTo>
                    <a:pt x="7031" y="1805"/>
                    <a:pt x="6999" y="1710"/>
                    <a:pt x="6936" y="1615"/>
                  </a:cubicBezTo>
                  <a:lnTo>
                    <a:pt x="5891" y="570"/>
                  </a:lnTo>
                  <a:cubicBezTo>
                    <a:pt x="5832" y="531"/>
                    <a:pt x="5773" y="504"/>
                    <a:pt x="5715" y="504"/>
                  </a:cubicBezTo>
                  <a:cubicBezTo>
                    <a:pt x="5678" y="504"/>
                    <a:pt x="5642" y="514"/>
                    <a:pt x="5606" y="538"/>
                  </a:cubicBezTo>
                  <a:lnTo>
                    <a:pt x="4909" y="982"/>
                  </a:lnTo>
                  <a:lnTo>
                    <a:pt x="4719" y="158"/>
                  </a:lnTo>
                  <a:cubicBezTo>
                    <a:pt x="4687" y="63"/>
                    <a:pt x="4592" y="0"/>
                    <a:pt x="44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5064475" y="2405000"/>
              <a:ext cx="264475" cy="236750"/>
            </a:xfrm>
            <a:custGeom>
              <a:avLst/>
              <a:gdLst/>
              <a:ahLst/>
              <a:cxnLst/>
              <a:rect l="l" t="t" r="r" b="b"/>
              <a:pathLst>
                <a:path w="10579" h="9470" extrusionOk="0">
                  <a:moveTo>
                    <a:pt x="3294" y="3959"/>
                  </a:moveTo>
                  <a:cubicBezTo>
                    <a:pt x="3643" y="3959"/>
                    <a:pt x="3928" y="4244"/>
                    <a:pt x="3928" y="4593"/>
                  </a:cubicBezTo>
                  <a:cubicBezTo>
                    <a:pt x="3928" y="4941"/>
                    <a:pt x="3643" y="5226"/>
                    <a:pt x="3294" y="5226"/>
                  </a:cubicBezTo>
                  <a:cubicBezTo>
                    <a:pt x="2946" y="5226"/>
                    <a:pt x="2661" y="4941"/>
                    <a:pt x="2661" y="4593"/>
                  </a:cubicBezTo>
                  <a:cubicBezTo>
                    <a:pt x="2661" y="4244"/>
                    <a:pt x="2946" y="3959"/>
                    <a:pt x="3294" y="3959"/>
                  </a:cubicBezTo>
                  <a:close/>
                  <a:moveTo>
                    <a:pt x="5289" y="3959"/>
                  </a:moveTo>
                  <a:cubicBezTo>
                    <a:pt x="5638" y="3959"/>
                    <a:pt x="5923" y="4244"/>
                    <a:pt x="5923" y="4593"/>
                  </a:cubicBezTo>
                  <a:cubicBezTo>
                    <a:pt x="5923" y="4941"/>
                    <a:pt x="5638" y="5226"/>
                    <a:pt x="5289" y="5226"/>
                  </a:cubicBezTo>
                  <a:cubicBezTo>
                    <a:pt x="4941" y="5226"/>
                    <a:pt x="4656" y="4941"/>
                    <a:pt x="4656" y="4593"/>
                  </a:cubicBezTo>
                  <a:cubicBezTo>
                    <a:pt x="4656" y="4244"/>
                    <a:pt x="4941" y="3959"/>
                    <a:pt x="5289" y="3959"/>
                  </a:cubicBezTo>
                  <a:close/>
                  <a:moveTo>
                    <a:pt x="7221" y="3959"/>
                  </a:moveTo>
                  <a:cubicBezTo>
                    <a:pt x="7570" y="3959"/>
                    <a:pt x="7855" y="4244"/>
                    <a:pt x="7855" y="4593"/>
                  </a:cubicBezTo>
                  <a:cubicBezTo>
                    <a:pt x="7855" y="4941"/>
                    <a:pt x="7570" y="5226"/>
                    <a:pt x="7221" y="5226"/>
                  </a:cubicBezTo>
                  <a:cubicBezTo>
                    <a:pt x="6873" y="5226"/>
                    <a:pt x="6588" y="4941"/>
                    <a:pt x="6588" y="4593"/>
                  </a:cubicBezTo>
                  <a:cubicBezTo>
                    <a:pt x="6588" y="4244"/>
                    <a:pt x="6873" y="3959"/>
                    <a:pt x="7221" y="3959"/>
                  </a:cubicBezTo>
                  <a:close/>
                  <a:moveTo>
                    <a:pt x="5289" y="1"/>
                  </a:moveTo>
                  <a:cubicBezTo>
                    <a:pt x="2376" y="1"/>
                    <a:pt x="1" y="1869"/>
                    <a:pt x="1" y="4181"/>
                  </a:cubicBezTo>
                  <a:cubicBezTo>
                    <a:pt x="1" y="6461"/>
                    <a:pt x="2376" y="8330"/>
                    <a:pt x="5289" y="8330"/>
                  </a:cubicBezTo>
                  <a:cubicBezTo>
                    <a:pt x="5448" y="8330"/>
                    <a:pt x="5606" y="8330"/>
                    <a:pt x="5764" y="8298"/>
                  </a:cubicBezTo>
                  <a:lnTo>
                    <a:pt x="6176" y="9311"/>
                  </a:lnTo>
                  <a:cubicBezTo>
                    <a:pt x="6208" y="9406"/>
                    <a:pt x="6271" y="9438"/>
                    <a:pt x="6366" y="9470"/>
                  </a:cubicBezTo>
                  <a:lnTo>
                    <a:pt x="6398" y="9470"/>
                  </a:lnTo>
                  <a:cubicBezTo>
                    <a:pt x="6461" y="9470"/>
                    <a:pt x="6524" y="9438"/>
                    <a:pt x="6588" y="9375"/>
                  </a:cubicBezTo>
                  <a:lnTo>
                    <a:pt x="8076" y="7696"/>
                  </a:lnTo>
                  <a:cubicBezTo>
                    <a:pt x="9660" y="6936"/>
                    <a:pt x="10578" y="5606"/>
                    <a:pt x="10578" y="4181"/>
                  </a:cubicBezTo>
                  <a:cubicBezTo>
                    <a:pt x="10578" y="1869"/>
                    <a:pt x="8203" y="1"/>
                    <a:pt x="528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3534075" y="2825575"/>
              <a:ext cx="495650" cy="505100"/>
            </a:xfrm>
            <a:custGeom>
              <a:avLst/>
              <a:gdLst/>
              <a:ahLst/>
              <a:cxnLst/>
              <a:rect l="l" t="t" r="r" b="b"/>
              <a:pathLst>
                <a:path w="19826" h="20204" extrusionOk="0">
                  <a:moveTo>
                    <a:pt x="3734" y="1"/>
                  </a:moveTo>
                  <a:cubicBezTo>
                    <a:pt x="3586" y="1"/>
                    <a:pt x="3429" y="28"/>
                    <a:pt x="3262" y="89"/>
                  </a:cubicBezTo>
                  <a:cubicBezTo>
                    <a:pt x="1710" y="691"/>
                    <a:pt x="2566" y="2717"/>
                    <a:pt x="2566" y="2717"/>
                  </a:cubicBezTo>
                  <a:lnTo>
                    <a:pt x="6112" y="12123"/>
                  </a:lnTo>
                  <a:cubicBezTo>
                    <a:pt x="6162" y="12248"/>
                    <a:pt x="6075" y="12333"/>
                    <a:pt x="5989" y="12333"/>
                  </a:cubicBezTo>
                  <a:cubicBezTo>
                    <a:pt x="5966" y="12333"/>
                    <a:pt x="5943" y="12327"/>
                    <a:pt x="5922" y="12313"/>
                  </a:cubicBezTo>
                  <a:lnTo>
                    <a:pt x="4212" y="11300"/>
                  </a:lnTo>
                  <a:cubicBezTo>
                    <a:pt x="4212" y="11300"/>
                    <a:pt x="4212" y="11268"/>
                    <a:pt x="4181" y="11268"/>
                  </a:cubicBezTo>
                  <a:cubicBezTo>
                    <a:pt x="4089" y="11199"/>
                    <a:pt x="3134" y="10383"/>
                    <a:pt x="2181" y="10383"/>
                  </a:cubicBezTo>
                  <a:cubicBezTo>
                    <a:pt x="1818" y="10383"/>
                    <a:pt x="1455" y="10501"/>
                    <a:pt x="1140" y="10825"/>
                  </a:cubicBezTo>
                  <a:cubicBezTo>
                    <a:pt x="0" y="12028"/>
                    <a:pt x="1235" y="13327"/>
                    <a:pt x="1330" y="13422"/>
                  </a:cubicBezTo>
                  <a:cubicBezTo>
                    <a:pt x="1362" y="13422"/>
                    <a:pt x="1362" y="13422"/>
                    <a:pt x="1362" y="13453"/>
                  </a:cubicBezTo>
                  <a:lnTo>
                    <a:pt x="9786" y="19565"/>
                  </a:lnTo>
                  <a:cubicBezTo>
                    <a:pt x="9818" y="19597"/>
                    <a:pt x="9818" y="19597"/>
                    <a:pt x="9849" y="19629"/>
                  </a:cubicBezTo>
                  <a:lnTo>
                    <a:pt x="9976" y="19914"/>
                  </a:lnTo>
                  <a:cubicBezTo>
                    <a:pt x="10070" y="20102"/>
                    <a:pt x="10253" y="20203"/>
                    <a:pt x="10431" y="20203"/>
                  </a:cubicBezTo>
                  <a:cubicBezTo>
                    <a:pt x="10492" y="20203"/>
                    <a:pt x="10553" y="20191"/>
                    <a:pt x="10609" y="20167"/>
                  </a:cubicBezTo>
                  <a:lnTo>
                    <a:pt x="18115" y="17158"/>
                  </a:lnTo>
                  <a:cubicBezTo>
                    <a:pt x="18368" y="17032"/>
                    <a:pt x="18495" y="16778"/>
                    <a:pt x="18400" y="16525"/>
                  </a:cubicBezTo>
                  <a:lnTo>
                    <a:pt x="18305" y="16240"/>
                  </a:lnTo>
                  <a:cubicBezTo>
                    <a:pt x="18273" y="16177"/>
                    <a:pt x="18273" y="16113"/>
                    <a:pt x="18305" y="16082"/>
                  </a:cubicBezTo>
                  <a:cubicBezTo>
                    <a:pt x="19825" y="14118"/>
                    <a:pt x="18812" y="11490"/>
                    <a:pt x="18812" y="11490"/>
                  </a:cubicBezTo>
                  <a:lnTo>
                    <a:pt x="17292" y="7626"/>
                  </a:lnTo>
                  <a:cubicBezTo>
                    <a:pt x="17292" y="7626"/>
                    <a:pt x="17292" y="7626"/>
                    <a:pt x="17292" y="7594"/>
                  </a:cubicBezTo>
                  <a:cubicBezTo>
                    <a:pt x="17260" y="7468"/>
                    <a:pt x="16817" y="5631"/>
                    <a:pt x="15455" y="5631"/>
                  </a:cubicBezTo>
                  <a:cubicBezTo>
                    <a:pt x="14663" y="5631"/>
                    <a:pt x="14220" y="5979"/>
                    <a:pt x="13998" y="6296"/>
                  </a:cubicBezTo>
                  <a:cubicBezTo>
                    <a:pt x="13973" y="6333"/>
                    <a:pt x="13933" y="6351"/>
                    <a:pt x="13892" y="6351"/>
                  </a:cubicBezTo>
                  <a:cubicBezTo>
                    <a:pt x="13830" y="6351"/>
                    <a:pt x="13764" y="6309"/>
                    <a:pt x="13745" y="6233"/>
                  </a:cubicBezTo>
                  <a:cubicBezTo>
                    <a:pt x="13650" y="5853"/>
                    <a:pt x="13333" y="5346"/>
                    <a:pt x="12383" y="5251"/>
                  </a:cubicBezTo>
                  <a:cubicBezTo>
                    <a:pt x="12284" y="5239"/>
                    <a:pt x="12190" y="5234"/>
                    <a:pt x="12101" y="5234"/>
                  </a:cubicBezTo>
                  <a:cubicBezTo>
                    <a:pt x="11227" y="5234"/>
                    <a:pt x="10848" y="5764"/>
                    <a:pt x="10704" y="6138"/>
                  </a:cubicBezTo>
                  <a:cubicBezTo>
                    <a:pt x="10688" y="6206"/>
                    <a:pt x="10634" y="6237"/>
                    <a:pt x="10579" y="6237"/>
                  </a:cubicBezTo>
                  <a:cubicBezTo>
                    <a:pt x="10530" y="6237"/>
                    <a:pt x="10481" y="6213"/>
                    <a:pt x="10451" y="6169"/>
                  </a:cubicBezTo>
                  <a:cubicBezTo>
                    <a:pt x="10155" y="5551"/>
                    <a:pt x="9586" y="4865"/>
                    <a:pt x="8840" y="4865"/>
                  </a:cubicBezTo>
                  <a:cubicBezTo>
                    <a:pt x="8707" y="4865"/>
                    <a:pt x="8568" y="4886"/>
                    <a:pt x="8424" y="4934"/>
                  </a:cubicBezTo>
                  <a:cubicBezTo>
                    <a:pt x="7791" y="5124"/>
                    <a:pt x="7506" y="5536"/>
                    <a:pt x="7379" y="5853"/>
                  </a:cubicBezTo>
                  <a:cubicBezTo>
                    <a:pt x="7348" y="5916"/>
                    <a:pt x="7292" y="5948"/>
                    <a:pt x="7237" y="5948"/>
                  </a:cubicBezTo>
                  <a:cubicBezTo>
                    <a:pt x="7181" y="5948"/>
                    <a:pt x="7126" y="5916"/>
                    <a:pt x="7094" y="5853"/>
                  </a:cubicBezTo>
                  <a:lnTo>
                    <a:pt x="5574" y="1894"/>
                  </a:lnTo>
                  <a:cubicBezTo>
                    <a:pt x="5574" y="1894"/>
                    <a:pt x="4968" y="1"/>
                    <a:pt x="37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3784250" y="3264025"/>
              <a:ext cx="281100" cy="204375"/>
            </a:xfrm>
            <a:custGeom>
              <a:avLst/>
              <a:gdLst/>
              <a:ahLst/>
              <a:cxnLst/>
              <a:rect l="l" t="t" r="r" b="b"/>
              <a:pathLst>
                <a:path w="11244" h="8175" extrusionOk="0">
                  <a:moveTo>
                    <a:pt x="8904" y="1"/>
                  </a:moveTo>
                  <a:cubicBezTo>
                    <a:pt x="8840" y="1"/>
                    <a:pt x="8774" y="11"/>
                    <a:pt x="8710" y="32"/>
                  </a:cubicBezTo>
                  <a:lnTo>
                    <a:pt x="412" y="3389"/>
                  </a:lnTo>
                  <a:cubicBezTo>
                    <a:pt x="127" y="3484"/>
                    <a:pt x="1" y="3832"/>
                    <a:pt x="127" y="4117"/>
                  </a:cubicBezTo>
                  <a:lnTo>
                    <a:pt x="1838" y="7854"/>
                  </a:lnTo>
                  <a:cubicBezTo>
                    <a:pt x="1933" y="8068"/>
                    <a:pt x="2134" y="8175"/>
                    <a:pt x="2350" y="8175"/>
                  </a:cubicBezTo>
                  <a:cubicBezTo>
                    <a:pt x="2421" y="8175"/>
                    <a:pt x="2495" y="8163"/>
                    <a:pt x="2566" y="8139"/>
                  </a:cubicBezTo>
                  <a:lnTo>
                    <a:pt x="10800" y="4877"/>
                  </a:lnTo>
                  <a:cubicBezTo>
                    <a:pt x="11117" y="4782"/>
                    <a:pt x="11243" y="4434"/>
                    <a:pt x="11117" y="4149"/>
                  </a:cubicBezTo>
                  <a:lnTo>
                    <a:pt x="9406" y="317"/>
                  </a:lnTo>
                  <a:cubicBezTo>
                    <a:pt x="9333" y="121"/>
                    <a:pt x="9126" y="1"/>
                    <a:pt x="890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3522200" y="2642100"/>
              <a:ext cx="81575" cy="116825"/>
            </a:xfrm>
            <a:custGeom>
              <a:avLst/>
              <a:gdLst/>
              <a:ahLst/>
              <a:cxnLst/>
              <a:rect l="l" t="t" r="r" b="b"/>
              <a:pathLst>
                <a:path w="3263" h="4673" extrusionOk="0">
                  <a:moveTo>
                    <a:pt x="1142" y="0"/>
                  </a:moveTo>
                  <a:cubicBezTo>
                    <a:pt x="1015" y="0"/>
                    <a:pt x="886" y="26"/>
                    <a:pt x="760" y="81"/>
                  </a:cubicBezTo>
                  <a:cubicBezTo>
                    <a:pt x="254" y="271"/>
                    <a:pt x="0" y="841"/>
                    <a:pt x="190" y="1347"/>
                  </a:cubicBezTo>
                  <a:lnTo>
                    <a:pt x="1235" y="4039"/>
                  </a:lnTo>
                  <a:cubicBezTo>
                    <a:pt x="1394" y="4419"/>
                    <a:pt x="1742" y="4673"/>
                    <a:pt x="2154" y="4673"/>
                  </a:cubicBezTo>
                  <a:cubicBezTo>
                    <a:pt x="2280" y="4673"/>
                    <a:pt x="2375" y="4641"/>
                    <a:pt x="2502" y="4609"/>
                  </a:cubicBezTo>
                  <a:cubicBezTo>
                    <a:pt x="3009" y="4388"/>
                    <a:pt x="3262" y="3818"/>
                    <a:pt x="3072" y="3311"/>
                  </a:cubicBezTo>
                  <a:lnTo>
                    <a:pt x="2027" y="619"/>
                  </a:lnTo>
                  <a:cubicBezTo>
                    <a:pt x="1884" y="238"/>
                    <a:pt x="1526" y="0"/>
                    <a:pt x="11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3422425" y="2736975"/>
              <a:ext cx="122750" cy="78175"/>
            </a:xfrm>
            <a:custGeom>
              <a:avLst/>
              <a:gdLst/>
              <a:ahLst/>
              <a:cxnLst/>
              <a:rect l="l" t="t" r="r" b="b"/>
              <a:pathLst>
                <a:path w="4910" h="3127" extrusionOk="0">
                  <a:moveTo>
                    <a:pt x="1143" y="0"/>
                  </a:moveTo>
                  <a:cubicBezTo>
                    <a:pt x="757" y="0"/>
                    <a:pt x="386" y="219"/>
                    <a:pt x="223" y="593"/>
                  </a:cubicBezTo>
                  <a:cubicBezTo>
                    <a:pt x="1" y="1068"/>
                    <a:pt x="254" y="1669"/>
                    <a:pt x="729" y="1891"/>
                  </a:cubicBezTo>
                  <a:lnTo>
                    <a:pt x="3358" y="3063"/>
                  </a:lnTo>
                  <a:cubicBezTo>
                    <a:pt x="3485" y="3126"/>
                    <a:pt x="3643" y="3126"/>
                    <a:pt x="3770" y="3126"/>
                  </a:cubicBezTo>
                  <a:cubicBezTo>
                    <a:pt x="4150" y="3126"/>
                    <a:pt x="4498" y="2905"/>
                    <a:pt x="4688" y="2556"/>
                  </a:cubicBezTo>
                  <a:cubicBezTo>
                    <a:pt x="4910" y="2049"/>
                    <a:pt x="4656" y="1448"/>
                    <a:pt x="4181" y="1226"/>
                  </a:cubicBezTo>
                  <a:lnTo>
                    <a:pt x="1553" y="86"/>
                  </a:lnTo>
                  <a:cubicBezTo>
                    <a:pt x="1420" y="28"/>
                    <a:pt x="1280" y="0"/>
                    <a:pt x="11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3684500" y="2852550"/>
              <a:ext cx="122750" cy="78975"/>
            </a:xfrm>
            <a:custGeom>
              <a:avLst/>
              <a:gdLst/>
              <a:ahLst/>
              <a:cxnLst/>
              <a:rect l="l" t="t" r="r" b="b"/>
              <a:pathLst>
                <a:path w="4910" h="3159" extrusionOk="0">
                  <a:moveTo>
                    <a:pt x="1143" y="1"/>
                  </a:moveTo>
                  <a:cubicBezTo>
                    <a:pt x="756" y="1"/>
                    <a:pt x="386" y="220"/>
                    <a:pt x="222" y="593"/>
                  </a:cubicBezTo>
                  <a:cubicBezTo>
                    <a:pt x="0" y="1068"/>
                    <a:pt x="254" y="1670"/>
                    <a:pt x="729" y="1892"/>
                  </a:cubicBezTo>
                  <a:lnTo>
                    <a:pt x="3357" y="3064"/>
                  </a:lnTo>
                  <a:cubicBezTo>
                    <a:pt x="3484" y="3127"/>
                    <a:pt x="3642" y="3159"/>
                    <a:pt x="3769" y="3159"/>
                  </a:cubicBezTo>
                  <a:cubicBezTo>
                    <a:pt x="4149" y="3159"/>
                    <a:pt x="4497" y="2937"/>
                    <a:pt x="4687" y="2557"/>
                  </a:cubicBezTo>
                  <a:cubicBezTo>
                    <a:pt x="4909" y="2050"/>
                    <a:pt x="4656" y="1480"/>
                    <a:pt x="4181" y="1258"/>
                  </a:cubicBezTo>
                  <a:lnTo>
                    <a:pt x="1552" y="87"/>
                  </a:lnTo>
                  <a:cubicBezTo>
                    <a:pt x="1419" y="29"/>
                    <a:pt x="1280" y="1"/>
                    <a:pt x="11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3420050" y="2847950"/>
              <a:ext cx="122750" cy="75650"/>
            </a:xfrm>
            <a:custGeom>
              <a:avLst/>
              <a:gdLst/>
              <a:ahLst/>
              <a:cxnLst/>
              <a:rect l="l" t="t" r="r" b="b"/>
              <a:pathLst>
                <a:path w="4910" h="3026" extrusionOk="0">
                  <a:moveTo>
                    <a:pt x="3817" y="0"/>
                  </a:moveTo>
                  <a:cubicBezTo>
                    <a:pt x="3687" y="0"/>
                    <a:pt x="3553" y="26"/>
                    <a:pt x="3421" y="81"/>
                  </a:cubicBezTo>
                  <a:lnTo>
                    <a:pt x="761" y="1094"/>
                  </a:lnTo>
                  <a:cubicBezTo>
                    <a:pt x="254" y="1316"/>
                    <a:pt x="1" y="1886"/>
                    <a:pt x="191" y="2392"/>
                  </a:cubicBezTo>
                  <a:cubicBezTo>
                    <a:pt x="349" y="2773"/>
                    <a:pt x="698" y="3026"/>
                    <a:pt x="1109" y="3026"/>
                  </a:cubicBezTo>
                  <a:cubicBezTo>
                    <a:pt x="1236" y="3026"/>
                    <a:pt x="1331" y="2994"/>
                    <a:pt x="1458" y="2963"/>
                  </a:cubicBezTo>
                  <a:lnTo>
                    <a:pt x="4150" y="1917"/>
                  </a:lnTo>
                  <a:cubicBezTo>
                    <a:pt x="4656" y="1727"/>
                    <a:pt x="4910" y="1157"/>
                    <a:pt x="4720" y="651"/>
                  </a:cubicBezTo>
                  <a:cubicBezTo>
                    <a:pt x="4576" y="244"/>
                    <a:pt x="4216" y="0"/>
                    <a:pt x="38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3686875" y="2744650"/>
              <a:ext cx="122750" cy="75250"/>
            </a:xfrm>
            <a:custGeom>
              <a:avLst/>
              <a:gdLst/>
              <a:ahLst/>
              <a:cxnLst/>
              <a:rect l="l" t="t" r="r" b="b"/>
              <a:pathLst>
                <a:path w="4910" h="3010" extrusionOk="0">
                  <a:moveTo>
                    <a:pt x="3799" y="1"/>
                  </a:moveTo>
                  <a:cubicBezTo>
                    <a:pt x="3684" y="1"/>
                    <a:pt x="3566" y="21"/>
                    <a:pt x="3452" y="64"/>
                  </a:cubicBezTo>
                  <a:lnTo>
                    <a:pt x="761" y="1109"/>
                  </a:lnTo>
                  <a:cubicBezTo>
                    <a:pt x="254" y="1299"/>
                    <a:pt x="0" y="1869"/>
                    <a:pt x="190" y="2376"/>
                  </a:cubicBezTo>
                  <a:cubicBezTo>
                    <a:pt x="349" y="2756"/>
                    <a:pt x="729" y="3009"/>
                    <a:pt x="1109" y="3009"/>
                  </a:cubicBezTo>
                  <a:cubicBezTo>
                    <a:pt x="1236" y="3009"/>
                    <a:pt x="1362" y="2978"/>
                    <a:pt x="1457" y="2946"/>
                  </a:cubicBezTo>
                  <a:lnTo>
                    <a:pt x="4149" y="1901"/>
                  </a:lnTo>
                  <a:cubicBezTo>
                    <a:pt x="4656" y="1711"/>
                    <a:pt x="4909" y="1141"/>
                    <a:pt x="4719" y="634"/>
                  </a:cubicBezTo>
                  <a:cubicBezTo>
                    <a:pt x="4572" y="241"/>
                    <a:pt x="4197" y="1"/>
                    <a:pt x="37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3514275" y="2907200"/>
              <a:ext cx="85525" cy="115375"/>
            </a:xfrm>
            <a:custGeom>
              <a:avLst/>
              <a:gdLst/>
              <a:ahLst/>
              <a:cxnLst/>
              <a:rect l="l" t="t" r="r" b="b"/>
              <a:pathLst>
                <a:path w="3421" h="4615" extrusionOk="0">
                  <a:moveTo>
                    <a:pt x="2288" y="0"/>
                  </a:moveTo>
                  <a:cubicBezTo>
                    <a:pt x="1911" y="0"/>
                    <a:pt x="1558" y="219"/>
                    <a:pt x="1394" y="593"/>
                  </a:cubicBezTo>
                  <a:lnTo>
                    <a:pt x="222" y="3221"/>
                  </a:lnTo>
                  <a:cubicBezTo>
                    <a:pt x="1" y="3728"/>
                    <a:pt x="222" y="4298"/>
                    <a:pt x="729" y="4519"/>
                  </a:cubicBezTo>
                  <a:cubicBezTo>
                    <a:pt x="856" y="4583"/>
                    <a:pt x="982" y="4614"/>
                    <a:pt x="1109" y="4614"/>
                  </a:cubicBezTo>
                  <a:cubicBezTo>
                    <a:pt x="1489" y="4614"/>
                    <a:pt x="1869" y="4393"/>
                    <a:pt x="2027" y="4013"/>
                  </a:cubicBezTo>
                  <a:lnTo>
                    <a:pt x="3199" y="1384"/>
                  </a:lnTo>
                  <a:cubicBezTo>
                    <a:pt x="3421" y="909"/>
                    <a:pt x="3199" y="307"/>
                    <a:pt x="2692" y="86"/>
                  </a:cubicBezTo>
                  <a:cubicBezTo>
                    <a:pt x="2560" y="28"/>
                    <a:pt x="2422" y="0"/>
                    <a:pt x="22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3629875" y="2645125"/>
              <a:ext cx="85525" cy="115400"/>
            </a:xfrm>
            <a:custGeom>
              <a:avLst/>
              <a:gdLst/>
              <a:ahLst/>
              <a:cxnLst/>
              <a:rect l="l" t="t" r="r" b="b"/>
              <a:pathLst>
                <a:path w="3421" h="4616" extrusionOk="0">
                  <a:moveTo>
                    <a:pt x="2288" y="1"/>
                  </a:moveTo>
                  <a:cubicBezTo>
                    <a:pt x="1910" y="1"/>
                    <a:pt x="1557" y="219"/>
                    <a:pt x="1394" y="593"/>
                  </a:cubicBezTo>
                  <a:lnTo>
                    <a:pt x="222" y="3222"/>
                  </a:lnTo>
                  <a:cubicBezTo>
                    <a:pt x="0" y="3728"/>
                    <a:pt x="222" y="4298"/>
                    <a:pt x="729" y="4520"/>
                  </a:cubicBezTo>
                  <a:cubicBezTo>
                    <a:pt x="855" y="4583"/>
                    <a:pt x="982" y="4615"/>
                    <a:pt x="1140" y="4615"/>
                  </a:cubicBezTo>
                  <a:cubicBezTo>
                    <a:pt x="1520" y="4615"/>
                    <a:pt x="1869" y="4393"/>
                    <a:pt x="2027" y="4013"/>
                  </a:cubicBezTo>
                  <a:lnTo>
                    <a:pt x="3199" y="1385"/>
                  </a:lnTo>
                  <a:cubicBezTo>
                    <a:pt x="3421" y="910"/>
                    <a:pt x="3199" y="308"/>
                    <a:pt x="2692" y="86"/>
                  </a:cubicBezTo>
                  <a:cubicBezTo>
                    <a:pt x="2559" y="28"/>
                    <a:pt x="2422" y="1"/>
                    <a:pt x="22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4718500" y="3382775"/>
              <a:ext cx="175775" cy="308800"/>
            </a:xfrm>
            <a:custGeom>
              <a:avLst/>
              <a:gdLst/>
              <a:ahLst/>
              <a:cxnLst/>
              <a:rect l="l" t="t" r="r" b="b"/>
              <a:pathLst>
                <a:path w="7031" h="12352" extrusionOk="0">
                  <a:moveTo>
                    <a:pt x="5574" y="1173"/>
                  </a:moveTo>
                  <a:cubicBezTo>
                    <a:pt x="5827" y="1173"/>
                    <a:pt x="6081" y="1426"/>
                    <a:pt x="6081" y="1679"/>
                  </a:cubicBezTo>
                  <a:lnTo>
                    <a:pt x="6081" y="9596"/>
                  </a:lnTo>
                  <a:cubicBezTo>
                    <a:pt x="6081" y="9882"/>
                    <a:pt x="5827" y="10103"/>
                    <a:pt x="5574" y="10103"/>
                  </a:cubicBezTo>
                  <a:lnTo>
                    <a:pt x="1457" y="10103"/>
                  </a:lnTo>
                  <a:cubicBezTo>
                    <a:pt x="1172" y="10103"/>
                    <a:pt x="950" y="9882"/>
                    <a:pt x="950" y="9596"/>
                  </a:cubicBezTo>
                  <a:lnTo>
                    <a:pt x="950" y="1679"/>
                  </a:lnTo>
                  <a:cubicBezTo>
                    <a:pt x="950" y="1426"/>
                    <a:pt x="1172" y="1173"/>
                    <a:pt x="1457" y="1173"/>
                  </a:cubicBezTo>
                  <a:close/>
                  <a:moveTo>
                    <a:pt x="3896" y="10800"/>
                  </a:moveTo>
                  <a:cubicBezTo>
                    <a:pt x="4054" y="10800"/>
                    <a:pt x="4149" y="10927"/>
                    <a:pt x="4149" y="11053"/>
                  </a:cubicBezTo>
                  <a:lnTo>
                    <a:pt x="4149" y="11497"/>
                  </a:lnTo>
                  <a:cubicBezTo>
                    <a:pt x="4149" y="11623"/>
                    <a:pt x="4054" y="11750"/>
                    <a:pt x="3896" y="11750"/>
                  </a:cubicBezTo>
                  <a:lnTo>
                    <a:pt x="3136" y="11750"/>
                  </a:lnTo>
                  <a:cubicBezTo>
                    <a:pt x="2977" y="11750"/>
                    <a:pt x="2882" y="11655"/>
                    <a:pt x="2882" y="11497"/>
                  </a:cubicBezTo>
                  <a:lnTo>
                    <a:pt x="2882" y="11053"/>
                  </a:lnTo>
                  <a:cubicBezTo>
                    <a:pt x="2882" y="10927"/>
                    <a:pt x="2977" y="10800"/>
                    <a:pt x="3136" y="10800"/>
                  </a:cubicBezTo>
                  <a:close/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1307"/>
                  </a:lnTo>
                  <a:cubicBezTo>
                    <a:pt x="0" y="11877"/>
                    <a:pt x="475" y="12352"/>
                    <a:pt x="1045" y="12352"/>
                  </a:cubicBezTo>
                  <a:lnTo>
                    <a:pt x="5986" y="12352"/>
                  </a:lnTo>
                  <a:cubicBezTo>
                    <a:pt x="6556" y="12352"/>
                    <a:pt x="7031" y="11877"/>
                    <a:pt x="7031" y="11307"/>
                  </a:cubicBezTo>
                  <a:lnTo>
                    <a:pt x="7031" y="1046"/>
                  </a:lnTo>
                  <a:cubicBezTo>
                    <a:pt x="7031" y="476"/>
                    <a:pt x="6556" y="1"/>
                    <a:pt x="59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2282350" y="2522175"/>
              <a:ext cx="314350" cy="217750"/>
            </a:xfrm>
            <a:custGeom>
              <a:avLst/>
              <a:gdLst/>
              <a:ahLst/>
              <a:cxnLst/>
              <a:rect l="l" t="t" r="r" b="b"/>
              <a:pathLst>
                <a:path w="12574" h="8710" extrusionOk="0">
                  <a:moveTo>
                    <a:pt x="6493" y="1"/>
                  </a:moveTo>
                  <a:cubicBezTo>
                    <a:pt x="5163" y="1"/>
                    <a:pt x="3959" y="887"/>
                    <a:pt x="3547" y="2154"/>
                  </a:cubicBezTo>
                  <a:lnTo>
                    <a:pt x="3294" y="2154"/>
                  </a:lnTo>
                  <a:cubicBezTo>
                    <a:pt x="1457" y="2154"/>
                    <a:pt x="1" y="3611"/>
                    <a:pt x="1" y="5416"/>
                  </a:cubicBezTo>
                  <a:cubicBezTo>
                    <a:pt x="1" y="7221"/>
                    <a:pt x="1457" y="8710"/>
                    <a:pt x="3294" y="8710"/>
                  </a:cubicBezTo>
                  <a:lnTo>
                    <a:pt x="9913" y="8710"/>
                  </a:lnTo>
                  <a:cubicBezTo>
                    <a:pt x="11370" y="8710"/>
                    <a:pt x="12573" y="7506"/>
                    <a:pt x="12573" y="6049"/>
                  </a:cubicBezTo>
                  <a:cubicBezTo>
                    <a:pt x="12573" y="4561"/>
                    <a:pt x="11370" y="3389"/>
                    <a:pt x="9913" y="3389"/>
                  </a:cubicBezTo>
                  <a:lnTo>
                    <a:pt x="9565" y="3389"/>
                  </a:lnTo>
                  <a:cubicBezTo>
                    <a:pt x="9596" y="3294"/>
                    <a:pt x="9596" y="3199"/>
                    <a:pt x="9596" y="3104"/>
                  </a:cubicBezTo>
                  <a:cubicBezTo>
                    <a:pt x="9596" y="1394"/>
                    <a:pt x="8203" y="1"/>
                    <a:pt x="64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307" name="Google Shape;2307;p26"/>
          <p:cNvSpPr txBox="1"/>
          <p:nvPr/>
        </p:nvSpPr>
        <p:spPr>
          <a:xfrm>
            <a:off x="-181781" y="493253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latin typeface="Fira Sans Medium"/>
                <a:ea typeface="Fira Sans Medium"/>
                <a:cs typeface="Fira Sans Medium"/>
                <a:sym typeface="Fira Sans Medium"/>
              </a:rPr>
              <a:t>ALGORITHMS AND TECHNIQUES</a:t>
            </a:r>
          </a:p>
        </p:txBody>
      </p:sp>
      <p:sp>
        <p:nvSpPr>
          <p:cNvPr id="2308" name="Google Shape;2308;p26"/>
          <p:cNvSpPr txBox="1"/>
          <p:nvPr/>
        </p:nvSpPr>
        <p:spPr>
          <a:xfrm>
            <a:off x="457100" y="2096625"/>
            <a:ext cx="1950463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DECISION TREE REGRESSOR</a:t>
            </a:r>
          </a:p>
        </p:txBody>
      </p:sp>
      <p:sp>
        <p:nvSpPr>
          <p:cNvPr id="2310" name="Google Shape;2310;p26"/>
          <p:cNvSpPr txBox="1"/>
          <p:nvPr/>
        </p:nvSpPr>
        <p:spPr>
          <a:xfrm>
            <a:off x="457200" y="3659295"/>
            <a:ext cx="1883326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EXTRA TREE REGRESSOR</a:t>
            </a:r>
          </a:p>
        </p:txBody>
      </p:sp>
      <p:sp>
        <p:nvSpPr>
          <p:cNvPr id="2312" name="Google Shape;2312;p26"/>
          <p:cNvSpPr txBox="1"/>
          <p:nvPr/>
        </p:nvSpPr>
        <p:spPr>
          <a:xfrm>
            <a:off x="6380118" y="2096625"/>
            <a:ext cx="2306782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GRADIENT BOOSTING REGRESSOR</a:t>
            </a:r>
          </a:p>
        </p:txBody>
      </p:sp>
      <p:sp>
        <p:nvSpPr>
          <p:cNvPr id="2314" name="Google Shape;2314;p26"/>
          <p:cNvSpPr txBox="1"/>
          <p:nvPr/>
        </p:nvSpPr>
        <p:spPr>
          <a:xfrm>
            <a:off x="6006049" y="3930901"/>
            <a:ext cx="2003728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KNN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73EB439-E7B9-453F-AE7A-9A5FFAED908F}"/>
              </a:ext>
            </a:extLst>
          </p:cNvPr>
          <p:cNvSpPr/>
          <p:nvPr/>
        </p:nvSpPr>
        <p:spPr>
          <a:xfrm>
            <a:off x="0" y="575030"/>
            <a:ext cx="1013460" cy="320040"/>
          </a:xfrm>
          <a:prstGeom prst="rect">
            <a:avLst/>
          </a:prstGeom>
          <a:solidFill>
            <a:srgbClr val="0071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/>
          </a:p>
        </p:txBody>
      </p:sp>
      <p:sp>
        <p:nvSpPr>
          <p:cNvPr id="45" name="Google Shape;2278;p26">
            <a:extLst>
              <a:ext uri="{FF2B5EF4-FFF2-40B4-BE49-F238E27FC236}">
                <a16:creationId xmlns:a16="http://schemas.microsoft.com/office/drawing/2014/main" id="{3B1F028D-C326-4CB8-83EC-4524B2AFC628}"/>
              </a:ext>
            </a:extLst>
          </p:cNvPr>
          <p:cNvSpPr/>
          <p:nvPr/>
        </p:nvSpPr>
        <p:spPr>
          <a:xfrm>
            <a:off x="4888162" y="1661158"/>
            <a:ext cx="607110" cy="607110"/>
          </a:xfrm>
          <a:custGeom>
            <a:avLst/>
            <a:gdLst/>
            <a:ahLst/>
            <a:cxnLst/>
            <a:rect l="l" t="t" r="r" b="b"/>
            <a:pathLst>
              <a:path w="17577" h="17577" extrusionOk="0">
                <a:moveTo>
                  <a:pt x="8804" y="2154"/>
                </a:moveTo>
                <a:cubicBezTo>
                  <a:pt x="12446" y="2154"/>
                  <a:pt x="15423" y="5131"/>
                  <a:pt x="15423" y="8805"/>
                </a:cubicBezTo>
                <a:cubicBezTo>
                  <a:pt x="15423" y="12447"/>
                  <a:pt x="12446" y="15424"/>
                  <a:pt x="8804" y="15424"/>
                </a:cubicBezTo>
                <a:cubicBezTo>
                  <a:pt x="5131" y="15424"/>
                  <a:pt x="2186" y="12447"/>
                  <a:pt x="2186" y="8805"/>
                </a:cubicBezTo>
                <a:cubicBezTo>
                  <a:pt x="2186" y="5131"/>
                  <a:pt x="5162" y="2154"/>
                  <a:pt x="8804" y="2154"/>
                </a:cubicBezTo>
                <a:close/>
                <a:moveTo>
                  <a:pt x="8804" y="1"/>
                </a:moveTo>
                <a:cubicBezTo>
                  <a:pt x="3959" y="1"/>
                  <a:pt x="0" y="3959"/>
                  <a:pt x="0" y="8805"/>
                </a:cubicBezTo>
                <a:cubicBezTo>
                  <a:pt x="0" y="13650"/>
                  <a:pt x="3959" y="17577"/>
                  <a:pt x="8804" y="17577"/>
                </a:cubicBezTo>
                <a:cubicBezTo>
                  <a:pt x="13650" y="17577"/>
                  <a:pt x="17577" y="13650"/>
                  <a:pt x="17577" y="8805"/>
                </a:cubicBezTo>
                <a:cubicBezTo>
                  <a:pt x="17577" y="3959"/>
                  <a:pt x="13650" y="1"/>
                  <a:pt x="8804" y="1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46" name="Google Shape;2312;p26">
            <a:extLst>
              <a:ext uri="{FF2B5EF4-FFF2-40B4-BE49-F238E27FC236}">
                <a16:creationId xmlns:a16="http://schemas.microsoft.com/office/drawing/2014/main" id="{24D77BC0-0967-4F39-BF38-E2AC616C0AB5}"/>
              </a:ext>
            </a:extLst>
          </p:cNvPr>
          <p:cNvSpPr txBox="1"/>
          <p:nvPr/>
        </p:nvSpPr>
        <p:spPr>
          <a:xfrm>
            <a:off x="3876670" y="1191350"/>
            <a:ext cx="2646050" cy="464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RANDOM FOREST</a:t>
            </a:r>
            <a:endParaRPr sz="2400" b="1" dirty="0">
              <a:solidFill>
                <a:schemeClr val="accent5">
                  <a:lumMod val="50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7" name="Google Shape;2294;p26">
            <a:extLst>
              <a:ext uri="{FF2B5EF4-FFF2-40B4-BE49-F238E27FC236}">
                <a16:creationId xmlns:a16="http://schemas.microsoft.com/office/drawing/2014/main" id="{CDA764A4-0CB5-460B-AFAD-5A1D62436C05}"/>
              </a:ext>
            </a:extLst>
          </p:cNvPr>
          <p:cNvSpPr/>
          <p:nvPr/>
        </p:nvSpPr>
        <p:spPr>
          <a:xfrm>
            <a:off x="5028327" y="1810293"/>
            <a:ext cx="339079" cy="300256"/>
          </a:xfrm>
          <a:custGeom>
            <a:avLst/>
            <a:gdLst/>
            <a:ahLst/>
            <a:cxnLst/>
            <a:rect l="l" t="t" r="r" b="b"/>
            <a:pathLst>
              <a:path w="7507" h="7506" extrusionOk="0">
                <a:moveTo>
                  <a:pt x="3769" y="2280"/>
                </a:moveTo>
                <a:cubicBezTo>
                  <a:pt x="4624" y="2280"/>
                  <a:pt x="5321" y="3009"/>
                  <a:pt x="5321" y="3864"/>
                </a:cubicBezTo>
                <a:cubicBezTo>
                  <a:pt x="5321" y="4719"/>
                  <a:pt x="4624" y="5415"/>
                  <a:pt x="3769" y="5415"/>
                </a:cubicBezTo>
                <a:lnTo>
                  <a:pt x="3737" y="5415"/>
                </a:lnTo>
                <a:cubicBezTo>
                  <a:pt x="2882" y="5415"/>
                  <a:pt x="2186" y="4687"/>
                  <a:pt x="2186" y="3864"/>
                </a:cubicBezTo>
                <a:cubicBezTo>
                  <a:pt x="2186" y="3009"/>
                  <a:pt x="2882" y="2312"/>
                  <a:pt x="3737" y="2280"/>
                </a:cubicBezTo>
                <a:close/>
                <a:moveTo>
                  <a:pt x="3009" y="0"/>
                </a:moveTo>
                <a:cubicBezTo>
                  <a:pt x="2914" y="0"/>
                  <a:pt x="2819" y="63"/>
                  <a:pt x="2787" y="158"/>
                </a:cubicBezTo>
                <a:lnTo>
                  <a:pt x="2597" y="982"/>
                </a:lnTo>
                <a:lnTo>
                  <a:pt x="1901" y="538"/>
                </a:lnTo>
                <a:cubicBezTo>
                  <a:pt x="1864" y="514"/>
                  <a:pt x="1828" y="504"/>
                  <a:pt x="1792" y="504"/>
                </a:cubicBezTo>
                <a:cubicBezTo>
                  <a:pt x="1733" y="504"/>
                  <a:pt x="1674" y="531"/>
                  <a:pt x="1616" y="570"/>
                </a:cubicBezTo>
                <a:lnTo>
                  <a:pt x="571" y="1615"/>
                </a:lnTo>
                <a:cubicBezTo>
                  <a:pt x="507" y="1710"/>
                  <a:pt x="475" y="1805"/>
                  <a:pt x="539" y="1900"/>
                </a:cubicBezTo>
                <a:lnTo>
                  <a:pt x="982" y="2597"/>
                </a:lnTo>
                <a:lnTo>
                  <a:pt x="159" y="2787"/>
                </a:lnTo>
                <a:cubicBezTo>
                  <a:pt x="64" y="2819"/>
                  <a:pt x="0" y="2914"/>
                  <a:pt x="0" y="3009"/>
                </a:cubicBezTo>
                <a:lnTo>
                  <a:pt x="0" y="4497"/>
                </a:lnTo>
                <a:cubicBezTo>
                  <a:pt x="0" y="4592"/>
                  <a:pt x="64" y="4687"/>
                  <a:pt x="159" y="4719"/>
                </a:cubicBezTo>
                <a:lnTo>
                  <a:pt x="982" y="4909"/>
                </a:lnTo>
                <a:lnTo>
                  <a:pt x="539" y="5605"/>
                </a:lnTo>
                <a:cubicBezTo>
                  <a:pt x="475" y="5700"/>
                  <a:pt x="507" y="5795"/>
                  <a:pt x="571" y="5891"/>
                </a:cubicBezTo>
                <a:lnTo>
                  <a:pt x="1616" y="6936"/>
                </a:lnTo>
                <a:cubicBezTo>
                  <a:pt x="1674" y="6975"/>
                  <a:pt x="1733" y="7002"/>
                  <a:pt x="1792" y="7002"/>
                </a:cubicBezTo>
                <a:cubicBezTo>
                  <a:pt x="1828" y="7002"/>
                  <a:pt x="1864" y="6991"/>
                  <a:pt x="1901" y="6967"/>
                </a:cubicBezTo>
                <a:lnTo>
                  <a:pt x="2597" y="6524"/>
                </a:lnTo>
                <a:lnTo>
                  <a:pt x="2787" y="7316"/>
                </a:lnTo>
                <a:cubicBezTo>
                  <a:pt x="2819" y="7442"/>
                  <a:pt x="2914" y="7506"/>
                  <a:pt x="3009" y="7506"/>
                </a:cubicBezTo>
                <a:lnTo>
                  <a:pt x="4497" y="7506"/>
                </a:lnTo>
                <a:cubicBezTo>
                  <a:pt x="4592" y="7506"/>
                  <a:pt x="4687" y="7442"/>
                  <a:pt x="4719" y="7316"/>
                </a:cubicBezTo>
                <a:lnTo>
                  <a:pt x="4909" y="6524"/>
                </a:lnTo>
                <a:lnTo>
                  <a:pt x="5606" y="6967"/>
                </a:lnTo>
                <a:cubicBezTo>
                  <a:pt x="5642" y="6991"/>
                  <a:pt x="5683" y="7002"/>
                  <a:pt x="5723" y="7002"/>
                </a:cubicBezTo>
                <a:cubicBezTo>
                  <a:pt x="5788" y="7002"/>
                  <a:pt x="5852" y="6975"/>
                  <a:pt x="5891" y="6936"/>
                </a:cubicBezTo>
                <a:lnTo>
                  <a:pt x="6936" y="5891"/>
                </a:lnTo>
                <a:cubicBezTo>
                  <a:pt x="6999" y="5795"/>
                  <a:pt x="7031" y="5669"/>
                  <a:pt x="6968" y="5605"/>
                </a:cubicBezTo>
                <a:lnTo>
                  <a:pt x="6524" y="4909"/>
                </a:lnTo>
                <a:lnTo>
                  <a:pt x="7316" y="4719"/>
                </a:lnTo>
                <a:cubicBezTo>
                  <a:pt x="7443" y="4687"/>
                  <a:pt x="7506" y="4592"/>
                  <a:pt x="7506" y="4497"/>
                </a:cubicBezTo>
                <a:lnTo>
                  <a:pt x="7506" y="3009"/>
                </a:lnTo>
                <a:cubicBezTo>
                  <a:pt x="7506" y="2914"/>
                  <a:pt x="7443" y="2819"/>
                  <a:pt x="7348" y="2787"/>
                </a:cubicBezTo>
                <a:lnTo>
                  <a:pt x="6524" y="2597"/>
                </a:lnTo>
                <a:lnTo>
                  <a:pt x="6968" y="1900"/>
                </a:lnTo>
                <a:cubicBezTo>
                  <a:pt x="7031" y="1805"/>
                  <a:pt x="6999" y="1710"/>
                  <a:pt x="6936" y="1615"/>
                </a:cubicBezTo>
                <a:lnTo>
                  <a:pt x="5891" y="570"/>
                </a:lnTo>
                <a:cubicBezTo>
                  <a:pt x="5832" y="531"/>
                  <a:pt x="5773" y="504"/>
                  <a:pt x="5715" y="504"/>
                </a:cubicBezTo>
                <a:cubicBezTo>
                  <a:pt x="5678" y="504"/>
                  <a:pt x="5642" y="514"/>
                  <a:pt x="5606" y="538"/>
                </a:cubicBezTo>
                <a:lnTo>
                  <a:pt x="4909" y="982"/>
                </a:lnTo>
                <a:lnTo>
                  <a:pt x="4719" y="158"/>
                </a:lnTo>
                <a:cubicBezTo>
                  <a:pt x="4687" y="63"/>
                  <a:pt x="4592" y="0"/>
                  <a:pt x="4497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468863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ecision Tree Algorithm, Explained - KDnuggets">
            <a:extLst>
              <a:ext uri="{FF2B5EF4-FFF2-40B4-BE49-F238E27FC236}">
                <a16:creationId xmlns:a16="http://schemas.microsoft.com/office/drawing/2014/main" id="{A474144A-D287-462E-93A0-64AD3D587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433513"/>
            <a:ext cx="6553200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73E2F0-400C-46E4-9B42-1A1E75D99187}"/>
              </a:ext>
            </a:extLst>
          </p:cNvPr>
          <p:cNvSpPr txBox="1"/>
          <p:nvPr/>
        </p:nvSpPr>
        <p:spPr>
          <a:xfrm>
            <a:off x="1158240" y="534995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DECISION TREE REGRESSOR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A65E3F-CEDE-45A3-B850-D37623C0BB15}"/>
              </a:ext>
            </a:extLst>
          </p:cNvPr>
          <p:cNvSpPr/>
          <p:nvPr/>
        </p:nvSpPr>
        <p:spPr>
          <a:xfrm>
            <a:off x="0" y="575030"/>
            <a:ext cx="1013460" cy="320040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/>
          </a:p>
        </p:txBody>
      </p:sp>
    </p:spTree>
    <p:extLst>
      <p:ext uri="{BB962C8B-B14F-4D97-AF65-F5344CB8AC3E}">
        <p14:creationId xmlns:p14="http://schemas.microsoft.com/office/powerpoint/2010/main" val="994639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73E2F0-400C-46E4-9B42-1A1E75D99187}"/>
              </a:ext>
            </a:extLst>
          </p:cNvPr>
          <p:cNvSpPr txBox="1"/>
          <p:nvPr/>
        </p:nvSpPr>
        <p:spPr>
          <a:xfrm>
            <a:off x="1158240" y="534995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RANDOM FOREST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A65E3F-CEDE-45A3-B850-D37623C0BB15}"/>
              </a:ext>
            </a:extLst>
          </p:cNvPr>
          <p:cNvSpPr/>
          <p:nvPr/>
        </p:nvSpPr>
        <p:spPr>
          <a:xfrm>
            <a:off x="0" y="575030"/>
            <a:ext cx="1013460" cy="32004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72DE50-EF43-489C-B85C-5EB3F7866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884" y="895070"/>
            <a:ext cx="5014231" cy="411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7073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73E2F0-400C-46E4-9B42-1A1E75D99187}"/>
              </a:ext>
            </a:extLst>
          </p:cNvPr>
          <p:cNvSpPr txBox="1"/>
          <p:nvPr/>
        </p:nvSpPr>
        <p:spPr>
          <a:xfrm>
            <a:off x="1226820" y="541127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EXTRA </a:t>
            </a: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TREE REGRESSOR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A65E3F-CEDE-45A3-B850-D37623C0BB15}"/>
              </a:ext>
            </a:extLst>
          </p:cNvPr>
          <p:cNvSpPr/>
          <p:nvPr/>
        </p:nvSpPr>
        <p:spPr>
          <a:xfrm>
            <a:off x="0" y="575030"/>
            <a:ext cx="1013460" cy="32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/>
          </a:p>
        </p:txBody>
      </p:sp>
      <p:pic>
        <p:nvPicPr>
          <p:cNvPr id="11266" name="Picture 2" descr="Online Random forest : 네이버 블로그">
            <a:extLst>
              <a:ext uri="{FF2B5EF4-FFF2-40B4-BE49-F238E27FC236}">
                <a16:creationId xmlns:a16="http://schemas.microsoft.com/office/drawing/2014/main" id="{FB989565-F08B-407C-B8B7-45F16E3B4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6" t="13453" r="8080" b="813"/>
          <a:stretch/>
        </p:blipFill>
        <p:spPr bwMode="auto">
          <a:xfrm>
            <a:off x="1630680" y="1592581"/>
            <a:ext cx="5631180" cy="3131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8608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73E2F0-400C-46E4-9B42-1A1E75D99187}"/>
              </a:ext>
            </a:extLst>
          </p:cNvPr>
          <p:cNvSpPr txBox="1"/>
          <p:nvPr/>
        </p:nvSpPr>
        <p:spPr>
          <a:xfrm>
            <a:off x="1196340" y="532840"/>
            <a:ext cx="685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KNN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A65E3F-CEDE-45A3-B850-D37623C0BB15}"/>
              </a:ext>
            </a:extLst>
          </p:cNvPr>
          <p:cNvSpPr/>
          <p:nvPr/>
        </p:nvSpPr>
        <p:spPr>
          <a:xfrm>
            <a:off x="0" y="575030"/>
            <a:ext cx="1013460" cy="3200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pic>
        <p:nvPicPr>
          <p:cNvPr id="8194" name="Picture 2" descr="K-Nearest Neighbor(KNN) Algorithm for Machine Learning">
            <a:extLst>
              <a:ext uri="{FF2B5EF4-FFF2-40B4-BE49-F238E27FC236}">
                <a16:creationId xmlns:a16="http://schemas.microsoft.com/office/drawing/2014/main" id="{ECF72556-6EC3-4170-A0DF-A97F1F50C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1234440"/>
            <a:ext cx="632460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96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73E2F0-400C-46E4-9B42-1A1E75D99187}"/>
              </a:ext>
            </a:extLst>
          </p:cNvPr>
          <p:cNvSpPr txBox="1"/>
          <p:nvPr/>
        </p:nvSpPr>
        <p:spPr>
          <a:xfrm>
            <a:off x="1104900" y="534995"/>
            <a:ext cx="40767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GRADIENT BOOSTING REGRESSOR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A65E3F-CEDE-45A3-B850-D37623C0BB15}"/>
              </a:ext>
            </a:extLst>
          </p:cNvPr>
          <p:cNvSpPr/>
          <p:nvPr/>
        </p:nvSpPr>
        <p:spPr>
          <a:xfrm>
            <a:off x="0" y="575030"/>
            <a:ext cx="1013460" cy="320040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B39AB4-9CDE-44EC-A30A-916A9CCEC0A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045" y="1435735"/>
            <a:ext cx="6645910" cy="23787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20995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6A1FA7-09C8-4475-A2AE-BE828F869227}"/>
              </a:ext>
            </a:extLst>
          </p:cNvPr>
          <p:cNvSpPr/>
          <p:nvPr/>
        </p:nvSpPr>
        <p:spPr>
          <a:xfrm>
            <a:off x="0" y="815105"/>
            <a:ext cx="845820" cy="3707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Google Shape;2424;p28">
            <a:extLst>
              <a:ext uri="{FF2B5EF4-FFF2-40B4-BE49-F238E27FC236}">
                <a16:creationId xmlns:a16="http://schemas.microsoft.com/office/drawing/2014/main" id="{34DE5C3A-6FFE-4881-96CD-EAFB30EB64A8}"/>
              </a:ext>
            </a:extLst>
          </p:cNvPr>
          <p:cNvSpPr txBox="1"/>
          <p:nvPr/>
        </p:nvSpPr>
        <p:spPr>
          <a:xfrm>
            <a:off x="422910" y="786729"/>
            <a:ext cx="5387340" cy="42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latin typeface="Fira Sans Medium"/>
                <a:ea typeface="Fira Sans Medium"/>
                <a:cs typeface="Fira Sans Medium"/>
                <a:sym typeface="Fira Sans Medium"/>
              </a:rPr>
              <a:t>WIND ENERGY ERROR COMPARISON</a:t>
            </a:r>
            <a:endParaRPr sz="22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77922C4-E5C0-4EAF-A657-72B0D7EC5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5065173"/>
              </p:ext>
            </p:extLst>
          </p:nvPr>
        </p:nvGraphicFramePr>
        <p:xfrm>
          <a:off x="289560" y="1691640"/>
          <a:ext cx="8543290" cy="25715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290060">
                  <a:extLst>
                    <a:ext uri="{9D8B030D-6E8A-4147-A177-3AD203B41FA5}">
                      <a16:colId xmlns:a16="http://schemas.microsoft.com/office/drawing/2014/main" val="2675482719"/>
                    </a:ext>
                  </a:extLst>
                </a:gridCol>
                <a:gridCol w="4253230">
                  <a:extLst>
                    <a:ext uri="{9D8B030D-6E8A-4147-A177-3AD203B41FA5}">
                      <a16:colId xmlns:a16="http://schemas.microsoft.com/office/drawing/2014/main" val="3787078522"/>
                    </a:ext>
                  </a:extLst>
                </a:gridCol>
              </a:tblGrid>
              <a:tr h="4285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TECHNIQUE</a:t>
                      </a:r>
                      <a:endParaRPr lang="en-IN" sz="110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2A3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MEAN VALIDATION RMSE (%)</a:t>
                      </a:r>
                      <a:endParaRPr lang="en-IN" sz="140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2A36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25082"/>
                  </a:ext>
                </a:extLst>
              </a:tr>
              <a:tr h="4285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KNN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E2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1.27622976983972</a:t>
                      </a:r>
                      <a:endParaRPr lang="en-IN" sz="110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3561617"/>
                  </a:ext>
                </a:extLst>
              </a:tr>
              <a:tr h="4285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DECISION TREE REGRESSOR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F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1.4963184284627</a:t>
                      </a:r>
                      <a:endParaRPr lang="en-IN" sz="110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41644377"/>
                  </a:ext>
                </a:extLst>
              </a:tr>
              <a:tr h="4285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EXTRA TREES REGRESSOR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E2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1.2205605621235</a:t>
                      </a:r>
                      <a:endParaRPr lang="en-IN" sz="110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8843612"/>
                  </a:ext>
                </a:extLst>
              </a:tr>
              <a:tr h="4285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RANDOM FOREST REGRESSOR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F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1.1624225595648</a:t>
                      </a:r>
                      <a:endParaRPr lang="en-IN" sz="1100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12814861"/>
                  </a:ext>
                </a:extLst>
              </a:tr>
              <a:tr h="4285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1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GRADIENT BOOSTING REGRESSOR</a:t>
                      </a:r>
                      <a:endParaRPr lang="en-IN" sz="1100" b="1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>
                    <a:solidFill>
                      <a:srgbClr val="FFE2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1" kern="100" dirty="0">
                          <a:solidFill>
                            <a:schemeClr val="tx1"/>
                          </a:solidFill>
                          <a:effectLst/>
                          <a:latin typeface="Fira Sans Medium" panose="020B0603050000020004" pitchFamily="34" charset="0"/>
                        </a:rPr>
                        <a:t>1.1476226247425</a:t>
                      </a:r>
                      <a:endParaRPr lang="en-IN" sz="1100" b="1" kern="100" dirty="0">
                        <a:solidFill>
                          <a:schemeClr val="tx1"/>
                        </a:solidFill>
                        <a:effectLst/>
                        <a:latin typeface="Fira Sans Medium" panose="020B06030500000200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42887197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F451349-F90C-44D5-B934-1C9A25E96346}"/>
              </a:ext>
            </a:extLst>
          </p:cNvPr>
          <p:cNvSpPr/>
          <p:nvPr/>
        </p:nvSpPr>
        <p:spPr>
          <a:xfrm>
            <a:off x="0" y="307441"/>
            <a:ext cx="1295400" cy="320040"/>
          </a:xfrm>
          <a:prstGeom prst="rect">
            <a:avLst/>
          </a:prstGeom>
          <a:solidFill>
            <a:srgbClr val="0071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Google Shape;2424;p28">
            <a:extLst>
              <a:ext uri="{FF2B5EF4-FFF2-40B4-BE49-F238E27FC236}">
                <a16:creationId xmlns:a16="http://schemas.microsoft.com/office/drawing/2014/main" id="{178A42A8-0A4A-4EFE-93E9-3C97A2CB141F}"/>
              </a:ext>
            </a:extLst>
          </p:cNvPr>
          <p:cNvSpPr txBox="1"/>
          <p:nvPr/>
        </p:nvSpPr>
        <p:spPr>
          <a:xfrm>
            <a:off x="1295400" y="264362"/>
            <a:ext cx="4107180" cy="42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COMPARISON AND RESULTS</a:t>
            </a:r>
            <a:endParaRPr sz="24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6340099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28"/>
          <p:cNvSpPr txBox="1"/>
          <p:nvPr/>
        </p:nvSpPr>
        <p:spPr>
          <a:xfrm>
            <a:off x="570921" y="89883"/>
            <a:ext cx="3192480" cy="44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Fira Sans Medium"/>
                <a:ea typeface="Fira Sans Medium"/>
                <a:cs typeface="Fira Sans Medium"/>
                <a:sym typeface="Fira Sans Medium"/>
              </a:rPr>
              <a:t>WIND ENERGY OUTPUT</a:t>
            </a:r>
          </a:p>
        </p:txBody>
      </p:sp>
      <p:sp>
        <p:nvSpPr>
          <p:cNvPr id="2426" name="Google Shape;2426;p28"/>
          <p:cNvSpPr txBox="1"/>
          <p:nvPr/>
        </p:nvSpPr>
        <p:spPr>
          <a:xfrm>
            <a:off x="6911424" y="261190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96D492-1103-086C-2A32-9164114D3AFD}"/>
              </a:ext>
            </a:extLst>
          </p:cNvPr>
          <p:cNvSpPr/>
          <p:nvPr/>
        </p:nvSpPr>
        <p:spPr>
          <a:xfrm>
            <a:off x="0" y="157692"/>
            <a:ext cx="570921" cy="305572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19351C-527E-5BB3-26AD-3116C2614D1B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" y="886226"/>
            <a:ext cx="8138160" cy="37522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61621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424;p28">
            <a:extLst>
              <a:ext uri="{FF2B5EF4-FFF2-40B4-BE49-F238E27FC236}">
                <a16:creationId xmlns:a16="http://schemas.microsoft.com/office/drawing/2014/main" id="{B0F0E1DC-756D-4DE3-A116-B869E1C1D10D}"/>
              </a:ext>
            </a:extLst>
          </p:cNvPr>
          <p:cNvSpPr txBox="1"/>
          <p:nvPr/>
        </p:nvSpPr>
        <p:spPr>
          <a:xfrm>
            <a:off x="1295400" y="283334"/>
            <a:ext cx="3276600" cy="42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5. FUTURE PROSPECTS</a:t>
            </a:r>
            <a:endParaRPr sz="24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63573D-263A-4230-83B2-80AE7E1627AE}"/>
              </a:ext>
            </a:extLst>
          </p:cNvPr>
          <p:cNvSpPr/>
          <p:nvPr/>
        </p:nvSpPr>
        <p:spPr>
          <a:xfrm>
            <a:off x="-6016" y="307441"/>
            <a:ext cx="1295400" cy="320040"/>
          </a:xfrm>
          <a:prstGeom prst="rect">
            <a:avLst/>
          </a:prstGeom>
          <a:solidFill>
            <a:srgbClr val="0071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/>
          </a:p>
        </p:txBody>
      </p:sp>
      <p:grpSp>
        <p:nvGrpSpPr>
          <p:cNvPr id="5" name="Google Shape;2834;p32">
            <a:extLst>
              <a:ext uri="{FF2B5EF4-FFF2-40B4-BE49-F238E27FC236}">
                <a16:creationId xmlns:a16="http://schemas.microsoft.com/office/drawing/2014/main" id="{225FD149-F2E4-4D67-9001-0D4A2BF10B58}"/>
              </a:ext>
            </a:extLst>
          </p:cNvPr>
          <p:cNvGrpSpPr/>
          <p:nvPr/>
        </p:nvGrpSpPr>
        <p:grpSpPr>
          <a:xfrm>
            <a:off x="1165860" y="1378842"/>
            <a:ext cx="6812280" cy="3002280"/>
            <a:chOff x="417437" y="1917412"/>
            <a:chExt cx="4464075" cy="1995227"/>
          </a:xfrm>
        </p:grpSpPr>
        <p:grpSp>
          <p:nvGrpSpPr>
            <p:cNvPr id="6" name="Google Shape;2835;p32">
              <a:extLst>
                <a:ext uri="{FF2B5EF4-FFF2-40B4-BE49-F238E27FC236}">
                  <a16:creationId xmlns:a16="http://schemas.microsoft.com/office/drawing/2014/main" id="{C9ED9B0E-36D8-471E-B1F6-3B09C8896A4A}"/>
                </a:ext>
              </a:extLst>
            </p:cNvPr>
            <p:cNvGrpSpPr/>
            <p:nvPr/>
          </p:nvGrpSpPr>
          <p:grpSpPr>
            <a:xfrm>
              <a:off x="417437" y="1917412"/>
              <a:ext cx="4464075" cy="1995227"/>
              <a:chOff x="534225" y="1948475"/>
              <a:chExt cx="3961025" cy="1740125"/>
            </a:xfrm>
          </p:grpSpPr>
          <p:sp>
            <p:nvSpPr>
              <p:cNvPr id="12" name="Google Shape;2836;p32">
                <a:extLst>
                  <a:ext uri="{FF2B5EF4-FFF2-40B4-BE49-F238E27FC236}">
                    <a16:creationId xmlns:a16="http://schemas.microsoft.com/office/drawing/2014/main" id="{2C934EFE-B801-4035-A6EC-CD870139CDEF}"/>
                  </a:ext>
                </a:extLst>
              </p:cNvPr>
              <p:cNvSpPr/>
              <p:nvPr/>
            </p:nvSpPr>
            <p:spPr>
              <a:xfrm>
                <a:off x="3519025" y="2593925"/>
                <a:ext cx="976225" cy="924275"/>
              </a:xfrm>
              <a:custGeom>
                <a:avLst/>
                <a:gdLst/>
                <a:ahLst/>
                <a:cxnLst/>
                <a:rect l="l" t="t" r="r" b="b"/>
                <a:pathLst>
                  <a:path w="39049" h="36971" extrusionOk="0">
                    <a:moveTo>
                      <a:pt x="15290" y="0"/>
                    </a:moveTo>
                    <a:cubicBezTo>
                      <a:pt x="9753" y="0"/>
                      <a:pt x="4217" y="2114"/>
                      <a:pt x="1" y="6315"/>
                    </a:cubicBezTo>
                    <a:lnTo>
                      <a:pt x="4181" y="10495"/>
                    </a:lnTo>
                    <a:cubicBezTo>
                      <a:pt x="7188" y="7504"/>
                      <a:pt x="11206" y="5926"/>
                      <a:pt x="15274" y="5926"/>
                    </a:cubicBezTo>
                    <a:cubicBezTo>
                      <a:pt x="19260" y="5926"/>
                      <a:pt x="23295" y="7440"/>
                      <a:pt x="26476" y="10622"/>
                    </a:cubicBezTo>
                    <a:cubicBezTo>
                      <a:pt x="32525" y="16765"/>
                      <a:pt x="32493" y="26678"/>
                      <a:pt x="26381" y="32790"/>
                    </a:cubicBezTo>
                    <a:lnTo>
                      <a:pt x="30561" y="36970"/>
                    </a:lnTo>
                    <a:cubicBezTo>
                      <a:pt x="38954" y="28641"/>
                      <a:pt x="39049" y="15119"/>
                      <a:pt x="30846" y="6631"/>
                    </a:cubicBezTo>
                    <a:cubicBezTo>
                      <a:pt x="26592" y="2201"/>
                      <a:pt x="20940" y="0"/>
                      <a:pt x="15290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" name="Google Shape;2837;p32">
                <a:extLst>
                  <a:ext uri="{FF2B5EF4-FFF2-40B4-BE49-F238E27FC236}">
                    <a16:creationId xmlns:a16="http://schemas.microsoft.com/office/drawing/2014/main" id="{9F46C325-5559-45BB-BE13-00B32783D761}"/>
                  </a:ext>
                </a:extLst>
              </p:cNvPr>
              <p:cNvSpPr/>
              <p:nvPr/>
            </p:nvSpPr>
            <p:spPr>
              <a:xfrm>
                <a:off x="2123225" y="2610250"/>
                <a:ext cx="770375" cy="265075"/>
              </a:xfrm>
              <a:custGeom>
                <a:avLst/>
                <a:gdLst/>
                <a:ahLst/>
                <a:cxnLst/>
                <a:rect l="l" t="t" r="r" b="b"/>
                <a:pathLst>
                  <a:path w="30815" h="10603" extrusionOk="0">
                    <a:moveTo>
                      <a:pt x="15261" y="1"/>
                    </a:moveTo>
                    <a:cubicBezTo>
                      <a:pt x="9749" y="1"/>
                      <a:pt x="4236" y="2107"/>
                      <a:pt x="0" y="6327"/>
                    </a:cubicBezTo>
                    <a:lnTo>
                      <a:pt x="4117" y="10507"/>
                    </a:lnTo>
                    <a:cubicBezTo>
                      <a:pt x="7165" y="7475"/>
                      <a:pt x="11184" y="5923"/>
                      <a:pt x="15228" y="5923"/>
                    </a:cubicBezTo>
                    <a:cubicBezTo>
                      <a:pt x="19252" y="5923"/>
                      <a:pt x="23301" y="7459"/>
                      <a:pt x="26444" y="10602"/>
                    </a:cubicBezTo>
                    <a:lnTo>
                      <a:pt x="30814" y="6612"/>
                    </a:lnTo>
                    <a:cubicBezTo>
                      <a:pt x="30719" y="6548"/>
                      <a:pt x="30624" y="6453"/>
                      <a:pt x="30561" y="6358"/>
                    </a:cubicBezTo>
                    <a:cubicBezTo>
                      <a:pt x="26325" y="2123"/>
                      <a:pt x="20794" y="1"/>
                      <a:pt x="15261" y="1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/>
              </a:p>
            </p:txBody>
          </p:sp>
          <p:sp>
            <p:nvSpPr>
              <p:cNvPr id="14" name="Google Shape;2838;p32">
                <a:extLst>
                  <a:ext uri="{FF2B5EF4-FFF2-40B4-BE49-F238E27FC236}">
                    <a16:creationId xmlns:a16="http://schemas.microsoft.com/office/drawing/2014/main" id="{FE7B19F4-77AF-41B6-9F48-376A372F8BE8}"/>
                  </a:ext>
                </a:extLst>
              </p:cNvPr>
              <p:cNvSpPr/>
              <p:nvPr/>
            </p:nvSpPr>
            <p:spPr>
              <a:xfrm>
                <a:off x="534225" y="2555975"/>
                <a:ext cx="1008675" cy="899675"/>
              </a:xfrm>
              <a:custGeom>
                <a:avLst/>
                <a:gdLst/>
                <a:ahLst/>
                <a:cxnLst/>
                <a:rect l="l" t="t" r="r" b="b"/>
                <a:pathLst>
                  <a:path w="40347" h="35987" extrusionOk="0">
                    <a:moveTo>
                      <a:pt x="24118" y="1"/>
                    </a:moveTo>
                    <a:cubicBezTo>
                      <a:pt x="19022" y="1"/>
                      <a:pt x="13906" y="1787"/>
                      <a:pt x="9786" y="5426"/>
                    </a:cubicBezTo>
                    <a:cubicBezTo>
                      <a:pt x="855" y="13343"/>
                      <a:pt x="0" y="27024"/>
                      <a:pt x="7917" y="35986"/>
                    </a:cubicBezTo>
                    <a:lnTo>
                      <a:pt x="12351" y="32059"/>
                    </a:lnTo>
                    <a:cubicBezTo>
                      <a:pt x="6619" y="25567"/>
                      <a:pt x="7221" y="15623"/>
                      <a:pt x="13713" y="9860"/>
                    </a:cubicBezTo>
                    <a:cubicBezTo>
                      <a:pt x="16707" y="7216"/>
                      <a:pt x="20435" y="5913"/>
                      <a:pt x="24146" y="5913"/>
                    </a:cubicBezTo>
                    <a:cubicBezTo>
                      <a:pt x="28481" y="5913"/>
                      <a:pt x="32793" y="7692"/>
                      <a:pt x="35881" y="11190"/>
                    </a:cubicBezTo>
                    <a:lnTo>
                      <a:pt x="40347" y="7294"/>
                    </a:lnTo>
                    <a:cubicBezTo>
                      <a:pt x="36069" y="2469"/>
                      <a:pt x="30108" y="1"/>
                      <a:pt x="24118" y="1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/>
              </a:p>
            </p:txBody>
          </p:sp>
          <p:sp>
            <p:nvSpPr>
              <p:cNvPr id="15" name="Google Shape;2839;p32">
                <a:extLst>
                  <a:ext uri="{FF2B5EF4-FFF2-40B4-BE49-F238E27FC236}">
                    <a16:creationId xmlns:a16="http://schemas.microsoft.com/office/drawing/2014/main" id="{D05CDDA1-6518-4671-9E02-44F5FAA89F30}"/>
                  </a:ext>
                </a:extLst>
              </p:cNvPr>
              <p:cNvSpPr/>
              <p:nvPr/>
            </p:nvSpPr>
            <p:spPr>
              <a:xfrm>
                <a:off x="1433625" y="2738325"/>
                <a:ext cx="795700" cy="290275"/>
              </a:xfrm>
              <a:custGeom>
                <a:avLst/>
                <a:gdLst/>
                <a:ahLst/>
                <a:cxnLst/>
                <a:rect l="l" t="t" r="r" b="b"/>
                <a:pathLst>
                  <a:path w="31828" h="11611" extrusionOk="0">
                    <a:moveTo>
                      <a:pt x="4371" y="0"/>
                    </a:moveTo>
                    <a:lnTo>
                      <a:pt x="0" y="3927"/>
                    </a:lnTo>
                    <a:cubicBezTo>
                      <a:pt x="380" y="4371"/>
                      <a:pt x="792" y="4814"/>
                      <a:pt x="1235" y="5226"/>
                    </a:cubicBezTo>
                    <a:cubicBezTo>
                      <a:pt x="5459" y="9481"/>
                      <a:pt x="11013" y="11611"/>
                      <a:pt x="16566" y="11611"/>
                    </a:cubicBezTo>
                    <a:cubicBezTo>
                      <a:pt x="22089" y="11611"/>
                      <a:pt x="27612" y="9505"/>
                      <a:pt x="31828" y="5289"/>
                    </a:cubicBezTo>
                    <a:lnTo>
                      <a:pt x="27711" y="1077"/>
                    </a:lnTo>
                    <a:cubicBezTo>
                      <a:pt x="24635" y="4137"/>
                      <a:pt x="20583" y="5673"/>
                      <a:pt x="16536" y="5673"/>
                    </a:cubicBezTo>
                    <a:cubicBezTo>
                      <a:pt x="12499" y="5673"/>
                      <a:pt x="8468" y="4145"/>
                      <a:pt x="5416" y="1077"/>
                    </a:cubicBezTo>
                    <a:cubicBezTo>
                      <a:pt x="5067" y="729"/>
                      <a:pt x="4687" y="380"/>
                      <a:pt x="4371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/>
              </a:p>
            </p:txBody>
          </p:sp>
          <p:sp>
            <p:nvSpPr>
              <p:cNvPr id="16" name="Google Shape;2840;p32">
                <a:extLst>
                  <a:ext uri="{FF2B5EF4-FFF2-40B4-BE49-F238E27FC236}">
                    <a16:creationId xmlns:a16="http://schemas.microsoft.com/office/drawing/2014/main" id="{3763E16F-924D-41FB-A4A1-46E981CB3681}"/>
                  </a:ext>
                </a:extLst>
              </p:cNvPr>
              <p:cNvSpPr/>
              <p:nvPr/>
            </p:nvSpPr>
            <p:spPr>
              <a:xfrm>
                <a:off x="1464500" y="1948475"/>
                <a:ext cx="1425925" cy="1740125"/>
              </a:xfrm>
              <a:custGeom>
                <a:avLst/>
                <a:gdLst/>
                <a:ahLst/>
                <a:cxnLst/>
                <a:rect l="l" t="t" r="r" b="b"/>
                <a:pathLst>
                  <a:path w="57037" h="69605" extrusionOk="0">
                    <a:moveTo>
                      <a:pt x="15262" y="1"/>
                    </a:moveTo>
                    <a:cubicBezTo>
                      <a:pt x="9739" y="1"/>
                      <a:pt x="4216" y="2107"/>
                      <a:pt x="0" y="6323"/>
                    </a:cubicBezTo>
                    <a:lnTo>
                      <a:pt x="4149" y="10503"/>
                    </a:lnTo>
                    <a:cubicBezTo>
                      <a:pt x="7209" y="7459"/>
                      <a:pt x="11220" y="5939"/>
                      <a:pt x="15234" y="5939"/>
                    </a:cubicBezTo>
                    <a:cubicBezTo>
                      <a:pt x="19279" y="5939"/>
                      <a:pt x="23329" y="7482"/>
                      <a:pt x="26412" y="10566"/>
                    </a:cubicBezTo>
                    <a:cubicBezTo>
                      <a:pt x="32525" y="16710"/>
                      <a:pt x="32493" y="26686"/>
                      <a:pt x="26349" y="32798"/>
                    </a:cubicBezTo>
                    <a:cubicBezTo>
                      <a:pt x="18052" y="41253"/>
                      <a:pt x="18020" y="54808"/>
                      <a:pt x="26412" y="63232"/>
                    </a:cubicBezTo>
                    <a:cubicBezTo>
                      <a:pt x="30632" y="67483"/>
                      <a:pt x="36179" y="69605"/>
                      <a:pt x="41732" y="69605"/>
                    </a:cubicBezTo>
                    <a:cubicBezTo>
                      <a:pt x="47264" y="69605"/>
                      <a:pt x="52801" y="67499"/>
                      <a:pt x="57036" y="63295"/>
                    </a:cubicBezTo>
                    <a:lnTo>
                      <a:pt x="52856" y="59083"/>
                    </a:lnTo>
                    <a:cubicBezTo>
                      <a:pt x="49792" y="62147"/>
                      <a:pt x="45775" y="63675"/>
                      <a:pt x="41756" y="63675"/>
                    </a:cubicBezTo>
                    <a:cubicBezTo>
                      <a:pt x="37715" y="63675"/>
                      <a:pt x="33673" y="62131"/>
                      <a:pt x="30593" y="59051"/>
                    </a:cubicBezTo>
                    <a:cubicBezTo>
                      <a:pt x="24481" y="52907"/>
                      <a:pt x="24544" y="42932"/>
                      <a:pt x="30688" y="36820"/>
                    </a:cubicBezTo>
                    <a:cubicBezTo>
                      <a:pt x="39017" y="28364"/>
                      <a:pt x="38985" y="14778"/>
                      <a:pt x="30593" y="6386"/>
                    </a:cubicBezTo>
                    <a:cubicBezTo>
                      <a:pt x="26369" y="2130"/>
                      <a:pt x="20816" y="1"/>
                      <a:pt x="15262" y="1"/>
                    </a:cubicBez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7" name="Google Shape;2841;p32">
                <a:extLst>
                  <a:ext uri="{FF2B5EF4-FFF2-40B4-BE49-F238E27FC236}">
                    <a16:creationId xmlns:a16="http://schemas.microsoft.com/office/drawing/2014/main" id="{C1497B8B-E9C7-4110-93B4-CBDBBA214695}"/>
                  </a:ext>
                </a:extLst>
              </p:cNvPr>
              <p:cNvSpPr/>
              <p:nvPr/>
            </p:nvSpPr>
            <p:spPr>
              <a:xfrm>
                <a:off x="2784300" y="2776325"/>
                <a:ext cx="794925" cy="299375"/>
              </a:xfrm>
              <a:custGeom>
                <a:avLst/>
                <a:gdLst/>
                <a:ahLst/>
                <a:cxnLst/>
                <a:rect l="l" t="t" r="r" b="b"/>
                <a:pathLst>
                  <a:path w="31797" h="11975" extrusionOk="0">
                    <a:moveTo>
                      <a:pt x="4371" y="0"/>
                    </a:moveTo>
                    <a:lnTo>
                      <a:pt x="1" y="3959"/>
                    </a:lnTo>
                    <a:cubicBezTo>
                      <a:pt x="381" y="4402"/>
                      <a:pt x="792" y="4814"/>
                      <a:pt x="1172" y="5289"/>
                    </a:cubicBezTo>
                    <a:cubicBezTo>
                      <a:pt x="4829" y="9845"/>
                      <a:pt x="10208" y="11974"/>
                      <a:pt x="15741" y="11974"/>
                    </a:cubicBezTo>
                    <a:cubicBezTo>
                      <a:pt x="21517" y="11974"/>
                      <a:pt x="27462" y="9655"/>
                      <a:pt x="31796" y="5352"/>
                    </a:cubicBezTo>
                    <a:lnTo>
                      <a:pt x="27616" y="1141"/>
                    </a:lnTo>
                    <a:cubicBezTo>
                      <a:pt x="24548" y="4193"/>
                      <a:pt x="20525" y="5721"/>
                      <a:pt x="16500" y="5721"/>
                    </a:cubicBezTo>
                    <a:cubicBezTo>
                      <a:pt x="12465" y="5721"/>
                      <a:pt x="8429" y="4185"/>
                      <a:pt x="5353" y="1109"/>
                    </a:cubicBezTo>
                    <a:cubicBezTo>
                      <a:pt x="5004" y="760"/>
                      <a:pt x="4688" y="380"/>
                      <a:pt x="4371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/>
              </a:p>
            </p:txBody>
          </p:sp>
          <p:sp>
            <p:nvSpPr>
              <p:cNvPr id="18" name="Google Shape;2842;p32">
                <a:extLst>
                  <a:ext uri="{FF2B5EF4-FFF2-40B4-BE49-F238E27FC236}">
                    <a16:creationId xmlns:a16="http://schemas.microsoft.com/office/drawing/2014/main" id="{377494FA-202C-4760-98D9-BE6283BFAC0C}"/>
                  </a:ext>
                </a:extLst>
              </p:cNvPr>
              <p:cNvSpPr/>
              <p:nvPr/>
            </p:nvSpPr>
            <p:spPr>
              <a:xfrm>
                <a:off x="731350" y="2105725"/>
                <a:ext cx="1008700" cy="1531475"/>
              </a:xfrm>
              <a:custGeom>
                <a:avLst/>
                <a:gdLst/>
                <a:ahLst/>
                <a:cxnLst/>
                <a:rect l="l" t="t" r="r" b="b"/>
                <a:pathLst>
                  <a:path w="40348" h="61259" extrusionOk="0">
                    <a:moveTo>
                      <a:pt x="29358" y="1"/>
                    </a:moveTo>
                    <a:cubicBezTo>
                      <a:pt x="21314" y="8013"/>
                      <a:pt x="20902" y="20776"/>
                      <a:pt x="28091" y="29295"/>
                    </a:cubicBezTo>
                    <a:cubicBezTo>
                      <a:pt x="33728" y="35787"/>
                      <a:pt x="33095" y="45667"/>
                      <a:pt x="26635" y="51400"/>
                    </a:cubicBezTo>
                    <a:cubicBezTo>
                      <a:pt x="23649" y="54036"/>
                      <a:pt x="19933" y="55332"/>
                      <a:pt x="16229" y="55332"/>
                    </a:cubicBezTo>
                    <a:cubicBezTo>
                      <a:pt x="11880" y="55332"/>
                      <a:pt x="7547" y="53544"/>
                      <a:pt x="4435" y="50038"/>
                    </a:cubicBezTo>
                    <a:lnTo>
                      <a:pt x="1" y="53965"/>
                    </a:lnTo>
                    <a:cubicBezTo>
                      <a:pt x="4296" y="58790"/>
                      <a:pt x="10256" y="61258"/>
                      <a:pt x="16241" y="61258"/>
                    </a:cubicBezTo>
                    <a:cubicBezTo>
                      <a:pt x="21332" y="61258"/>
                      <a:pt x="26442" y="59472"/>
                      <a:pt x="30561" y="55833"/>
                    </a:cubicBezTo>
                    <a:cubicBezTo>
                      <a:pt x="39492" y="47916"/>
                      <a:pt x="40347" y="34267"/>
                      <a:pt x="32493" y="25336"/>
                    </a:cubicBezTo>
                    <a:cubicBezTo>
                      <a:pt x="27395" y="19129"/>
                      <a:pt x="27743" y="9977"/>
                      <a:pt x="33538" y="4213"/>
                    </a:cubicBezTo>
                    <a:lnTo>
                      <a:pt x="29358" y="1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/>
              </a:p>
            </p:txBody>
          </p:sp>
          <p:sp>
            <p:nvSpPr>
              <p:cNvPr id="19" name="Google Shape;2843;p32">
                <a:extLst>
                  <a:ext uri="{FF2B5EF4-FFF2-40B4-BE49-F238E27FC236}">
                    <a16:creationId xmlns:a16="http://schemas.microsoft.com/office/drawing/2014/main" id="{E6C02026-B4D2-48D6-8965-2AA05394B20C}"/>
                  </a:ext>
                </a:extLst>
              </p:cNvPr>
              <p:cNvSpPr/>
              <p:nvPr/>
            </p:nvSpPr>
            <p:spPr>
              <a:xfrm>
                <a:off x="679100" y="3284600"/>
                <a:ext cx="198750" cy="201925"/>
              </a:xfrm>
              <a:custGeom>
                <a:avLst/>
                <a:gdLst/>
                <a:ahLst/>
                <a:cxnLst/>
                <a:rect l="l" t="t" r="r" b="b"/>
                <a:pathLst>
                  <a:path w="7950" h="8077" extrusionOk="0">
                    <a:moveTo>
                      <a:pt x="1" y="1"/>
                    </a:moveTo>
                    <a:lnTo>
                      <a:pt x="571" y="4023"/>
                    </a:lnTo>
                    <a:lnTo>
                      <a:pt x="1109" y="8076"/>
                    </a:lnTo>
                    <a:lnTo>
                      <a:pt x="4529" y="4910"/>
                    </a:lnTo>
                    <a:lnTo>
                      <a:pt x="7950" y="1743"/>
                    </a:lnTo>
                    <a:lnTo>
                      <a:pt x="3959" y="88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/>
              </a:p>
            </p:txBody>
          </p:sp>
          <p:sp>
            <p:nvSpPr>
              <p:cNvPr id="20" name="Google Shape;2844;p32">
                <a:extLst>
                  <a:ext uri="{FF2B5EF4-FFF2-40B4-BE49-F238E27FC236}">
                    <a16:creationId xmlns:a16="http://schemas.microsoft.com/office/drawing/2014/main" id="{E95D1BBC-DF05-49AD-9D0D-E7BEFEDFBBF1}"/>
                  </a:ext>
                </a:extLst>
              </p:cNvPr>
              <p:cNvSpPr/>
              <p:nvPr/>
            </p:nvSpPr>
            <p:spPr>
              <a:xfrm>
                <a:off x="1410650" y="2074075"/>
                <a:ext cx="199550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7982" h="8013" extrusionOk="0">
                    <a:moveTo>
                      <a:pt x="1363" y="0"/>
                    </a:moveTo>
                    <a:lnTo>
                      <a:pt x="666" y="4022"/>
                    </a:lnTo>
                    <a:lnTo>
                      <a:pt x="1" y="8012"/>
                    </a:lnTo>
                    <a:lnTo>
                      <a:pt x="3991" y="7284"/>
                    </a:lnTo>
                    <a:lnTo>
                      <a:pt x="7981" y="6524"/>
                    </a:lnTo>
                    <a:lnTo>
                      <a:pt x="4656" y="3262"/>
                    </a:lnTo>
                    <a:lnTo>
                      <a:pt x="1363" y="0"/>
                    </a:ln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21" name="Google Shape;2845;p32">
                <a:extLst>
                  <a:ext uri="{FF2B5EF4-FFF2-40B4-BE49-F238E27FC236}">
                    <a16:creationId xmlns:a16="http://schemas.microsoft.com/office/drawing/2014/main" id="{3918E32A-A58E-4FFA-A022-5CC4498C96FA}"/>
                  </a:ext>
                </a:extLst>
              </p:cNvPr>
              <p:cNvSpPr/>
              <p:nvPr/>
            </p:nvSpPr>
            <p:spPr>
              <a:xfrm>
                <a:off x="2603800" y="2145325"/>
                <a:ext cx="494050" cy="1389500"/>
              </a:xfrm>
              <a:custGeom>
                <a:avLst/>
                <a:gdLst/>
                <a:ahLst/>
                <a:cxnLst/>
                <a:rect l="l" t="t" r="r" b="b"/>
                <a:pathLst>
                  <a:path w="19762" h="55580" extrusionOk="0">
                    <a:moveTo>
                      <a:pt x="8519" y="0"/>
                    </a:moveTo>
                    <a:cubicBezTo>
                      <a:pt x="475" y="8013"/>
                      <a:pt x="0" y="20680"/>
                      <a:pt x="7189" y="29199"/>
                    </a:cubicBezTo>
                    <a:cubicBezTo>
                      <a:pt x="13270" y="35343"/>
                      <a:pt x="13206" y="45287"/>
                      <a:pt x="7094" y="51399"/>
                    </a:cubicBezTo>
                    <a:lnTo>
                      <a:pt x="11274" y="55579"/>
                    </a:lnTo>
                    <a:cubicBezTo>
                      <a:pt x="19667" y="47219"/>
                      <a:pt x="19762" y="33696"/>
                      <a:pt x="11559" y="25209"/>
                    </a:cubicBezTo>
                    <a:cubicBezTo>
                      <a:pt x="6556" y="19033"/>
                      <a:pt x="6936" y="9913"/>
                      <a:pt x="12699" y="4181"/>
                    </a:cubicBezTo>
                    <a:lnTo>
                      <a:pt x="8519" y="0"/>
                    </a:lnTo>
                    <a:close/>
                  </a:path>
                </a:pathLst>
              </a:custGeom>
              <a:solidFill>
                <a:srgbClr val="332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/>
              </a:p>
            </p:txBody>
          </p:sp>
          <p:sp>
            <p:nvSpPr>
              <p:cNvPr id="22" name="Google Shape;2846;p32">
                <a:extLst>
                  <a:ext uri="{FF2B5EF4-FFF2-40B4-BE49-F238E27FC236}">
                    <a16:creationId xmlns:a16="http://schemas.microsoft.com/office/drawing/2014/main" id="{A4EB3364-DE38-47B8-B8FE-BD52D19FCC05}"/>
                  </a:ext>
                </a:extLst>
              </p:cNvPr>
              <p:cNvSpPr/>
              <p:nvPr/>
            </p:nvSpPr>
            <p:spPr>
              <a:xfrm>
                <a:off x="2730475" y="3397025"/>
                <a:ext cx="201125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045" h="7950" extrusionOk="0">
                    <a:moveTo>
                      <a:pt x="1710" y="1"/>
                    </a:moveTo>
                    <a:lnTo>
                      <a:pt x="855" y="3959"/>
                    </a:lnTo>
                    <a:lnTo>
                      <a:pt x="0" y="7950"/>
                    </a:lnTo>
                    <a:lnTo>
                      <a:pt x="0" y="7950"/>
                    </a:lnTo>
                    <a:lnTo>
                      <a:pt x="4022" y="7380"/>
                    </a:lnTo>
                    <a:lnTo>
                      <a:pt x="8044" y="6810"/>
                    </a:lnTo>
                    <a:lnTo>
                      <a:pt x="4877" y="3389"/>
                    </a:lnTo>
                    <a:lnTo>
                      <a:pt x="1710" y="1"/>
                    </a:lnTo>
                    <a:close/>
                  </a:path>
                </a:pathLst>
              </a:custGeom>
              <a:solidFill>
                <a:srgbClr val="332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23" name="Google Shape;2847;p32">
                <a:extLst>
                  <a:ext uri="{FF2B5EF4-FFF2-40B4-BE49-F238E27FC236}">
                    <a16:creationId xmlns:a16="http://schemas.microsoft.com/office/drawing/2014/main" id="{39634B26-0EAD-41EC-BB47-A4B60F44147E}"/>
                  </a:ext>
                </a:extLst>
              </p:cNvPr>
              <p:cNvSpPr/>
              <p:nvPr/>
            </p:nvSpPr>
            <p:spPr>
              <a:xfrm>
                <a:off x="2815175" y="1990625"/>
                <a:ext cx="1471850" cy="1681650"/>
              </a:xfrm>
              <a:custGeom>
                <a:avLst/>
                <a:gdLst/>
                <a:ahLst/>
                <a:cxnLst/>
                <a:rect l="l" t="t" r="r" b="b"/>
                <a:pathLst>
                  <a:path w="58874" h="67266" extrusionOk="0">
                    <a:moveTo>
                      <a:pt x="15224" y="1"/>
                    </a:moveTo>
                    <a:cubicBezTo>
                      <a:pt x="9722" y="1"/>
                      <a:pt x="4217" y="2083"/>
                      <a:pt x="1" y="6252"/>
                    </a:cubicBezTo>
                    <a:lnTo>
                      <a:pt x="4149" y="10464"/>
                    </a:lnTo>
                    <a:cubicBezTo>
                      <a:pt x="7213" y="7431"/>
                      <a:pt x="11213" y="5919"/>
                      <a:pt x="15208" y="5919"/>
                    </a:cubicBezTo>
                    <a:cubicBezTo>
                      <a:pt x="19265" y="5919"/>
                      <a:pt x="23317" y="7479"/>
                      <a:pt x="26381" y="10590"/>
                    </a:cubicBezTo>
                    <a:cubicBezTo>
                      <a:pt x="31828" y="16101"/>
                      <a:pt x="32272" y="24588"/>
                      <a:pt x="27933" y="30700"/>
                    </a:cubicBezTo>
                    <a:cubicBezTo>
                      <a:pt x="27300" y="31365"/>
                      <a:pt x="26730" y="32030"/>
                      <a:pt x="26191" y="32727"/>
                    </a:cubicBezTo>
                    <a:cubicBezTo>
                      <a:pt x="26191" y="32759"/>
                      <a:pt x="26159" y="32759"/>
                      <a:pt x="26159" y="32790"/>
                    </a:cubicBezTo>
                    <a:cubicBezTo>
                      <a:pt x="19921" y="41246"/>
                      <a:pt x="20617" y="53217"/>
                      <a:pt x="28281" y="60881"/>
                    </a:cubicBezTo>
                    <a:cubicBezTo>
                      <a:pt x="32505" y="65136"/>
                      <a:pt x="38059" y="67266"/>
                      <a:pt x="43612" y="67266"/>
                    </a:cubicBezTo>
                    <a:cubicBezTo>
                      <a:pt x="49135" y="67266"/>
                      <a:pt x="54658" y="65160"/>
                      <a:pt x="58874" y="60944"/>
                    </a:cubicBezTo>
                    <a:lnTo>
                      <a:pt x="54693" y="56764"/>
                    </a:lnTo>
                    <a:cubicBezTo>
                      <a:pt x="51629" y="59812"/>
                      <a:pt x="47612" y="61340"/>
                      <a:pt x="43597" y="61340"/>
                    </a:cubicBezTo>
                    <a:cubicBezTo>
                      <a:pt x="39560" y="61340"/>
                      <a:pt x="35526" y="59796"/>
                      <a:pt x="32462" y="56700"/>
                    </a:cubicBezTo>
                    <a:cubicBezTo>
                      <a:pt x="27015" y="51221"/>
                      <a:pt x="26413" y="42703"/>
                      <a:pt x="30720" y="36590"/>
                    </a:cubicBezTo>
                    <a:cubicBezTo>
                      <a:pt x="38859" y="28167"/>
                      <a:pt x="38859" y="14802"/>
                      <a:pt x="30593" y="6410"/>
                    </a:cubicBezTo>
                    <a:cubicBezTo>
                      <a:pt x="26369" y="2139"/>
                      <a:pt x="20798" y="1"/>
                      <a:pt x="1522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24" name="Google Shape;2848;p32">
                <a:extLst>
                  <a:ext uri="{FF2B5EF4-FFF2-40B4-BE49-F238E27FC236}">
                    <a16:creationId xmlns:a16="http://schemas.microsoft.com/office/drawing/2014/main" id="{31E10246-EC30-452D-94A6-F5DE380AE510}"/>
                  </a:ext>
                </a:extLst>
              </p:cNvPr>
              <p:cNvSpPr/>
              <p:nvPr/>
            </p:nvSpPr>
            <p:spPr>
              <a:xfrm>
                <a:off x="4133400" y="3366950"/>
                <a:ext cx="201125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045" h="7950" extrusionOk="0">
                    <a:moveTo>
                      <a:pt x="1711" y="0"/>
                    </a:moveTo>
                    <a:lnTo>
                      <a:pt x="856" y="3991"/>
                    </a:lnTo>
                    <a:lnTo>
                      <a:pt x="1" y="7949"/>
                    </a:lnTo>
                    <a:lnTo>
                      <a:pt x="4023" y="7379"/>
                    </a:lnTo>
                    <a:lnTo>
                      <a:pt x="8045" y="6809"/>
                    </a:lnTo>
                    <a:lnTo>
                      <a:pt x="4878" y="3421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/>
              </a:p>
            </p:txBody>
          </p:sp>
          <p:sp>
            <p:nvSpPr>
              <p:cNvPr id="25" name="Google Shape;2849;p32">
                <a:extLst>
                  <a:ext uri="{FF2B5EF4-FFF2-40B4-BE49-F238E27FC236}">
                    <a16:creationId xmlns:a16="http://schemas.microsoft.com/office/drawing/2014/main" id="{D9ECA35C-060B-4761-8591-C247670837D6}"/>
                  </a:ext>
                </a:extLst>
              </p:cNvPr>
              <p:cNvSpPr/>
              <p:nvPr/>
            </p:nvSpPr>
            <p:spPr>
              <a:xfrm>
                <a:off x="2746300" y="2106525"/>
                <a:ext cx="201125" cy="199550"/>
              </a:xfrm>
              <a:custGeom>
                <a:avLst/>
                <a:gdLst/>
                <a:ahLst/>
                <a:cxnLst/>
                <a:rect l="l" t="t" r="r" b="b"/>
                <a:pathLst>
                  <a:path w="8045" h="7982" extrusionOk="0">
                    <a:moveTo>
                      <a:pt x="1647" y="1"/>
                    </a:moveTo>
                    <a:lnTo>
                      <a:pt x="824" y="3991"/>
                    </a:lnTo>
                    <a:lnTo>
                      <a:pt x="1" y="7981"/>
                    </a:lnTo>
                    <a:lnTo>
                      <a:pt x="4023" y="7379"/>
                    </a:lnTo>
                    <a:lnTo>
                      <a:pt x="8045" y="6778"/>
                    </a:lnTo>
                    <a:lnTo>
                      <a:pt x="4846" y="3389"/>
                    </a:lnTo>
                    <a:lnTo>
                      <a:pt x="1647" y="1"/>
                    </a:ln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  <p:sp>
          <p:nvSpPr>
            <p:cNvPr id="7" name="Google Shape;2850;p32">
              <a:extLst>
                <a:ext uri="{FF2B5EF4-FFF2-40B4-BE49-F238E27FC236}">
                  <a16:creationId xmlns:a16="http://schemas.microsoft.com/office/drawing/2014/main" id="{2DCFFB1A-6C0B-437C-BEDC-6BD1091A471E}"/>
                </a:ext>
              </a:extLst>
            </p:cNvPr>
            <p:cNvSpPr txBox="1"/>
            <p:nvPr/>
          </p:nvSpPr>
          <p:spPr>
            <a:xfrm>
              <a:off x="3964430" y="3018496"/>
              <a:ext cx="480300" cy="49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 b="1"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2700"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" name="Google Shape;2851;p32">
              <a:extLst>
                <a:ext uri="{FF2B5EF4-FFF2-40B4-BE49-F238E27FC236}">
                  <a16:creationId xmlns:a16="http://schemas.microsoft.com/office/drawing/2014/main" id="{1D3A3F08-06C6-4D6B-B7EF-BF74745D536B}"/>
                </a:ext>
              </a:extLst>
            </p:cNvPr>
            <p:cNvSpPr txBox="1"/>
            <p:nvPr/>
          </p:nvSpPr>
          <p:spPr>
            <a:xfrm>
              <a:off x="2378150" y="3064163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 b="1"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2700"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" name="Google Shape;2852;p32">
              <a:extLst>
                <a:ext uri="{FF2B5EF4-FFF2-40B4-BE49-F238E27FC236}">
                  <a16:creationId xmlns:a16="http://schemas.microsoft.com/office/drawing/2014/main" id="{C887F16A-3370-4269-AA8D-FF081FABD900}"/>
                </a:ext>
              </a:extLst>
            </p:cNvPr>
            <p:cNvSpPr txBox="1"/>
            <p:nvPr/>
          </p:nvSpPr>
          <p:spPr>
            <a:xfrm>
              <a:off x="882975" y="3008338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 b="1"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2700"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0" name="Google Shape;2853;p32">
              <a:extLst>
                <a:ext uri="{FF2B5EF4-FFF2-40B4-BE49-F238E27FC236}">
                  <a16:creationId xmlns:a16="http://schemas.microsoft.com/office/drawing/2014/main" id="{7F7981E9-5A22-4FE9-9C85-F167E3677F0D}"/>
                </a:ext>
              </a:extLst>
            </p:cNvPr>
            <p:cNvSpPr txBox="1"/>
            <p:nvPr/>
          </p:nvSpPr>
          <p:spPr>
            <a:xfrm>
              <a:off x="3196854" y="2333329"/>
              <a:ext cx="480300" cy="49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 b="1"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2700"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" name="Google Shape;2854;p32">
              <a:extLst>
                <a:ext uri="{FF2B5EF4-FFF2-40B4-BE49-F238E27FC236}">
                  <a16:creationId xmlns:a16="http://schemas.microsoft.com/office/drawing/2014/main" id="{7D6C7E39-7C3B-4496-81B2-B467F73C3C98}"/>
                </a:ext>
              </a:extLst>
            </p:cNvPr>
            <p:cNvSpPr txBox="1"/>
            <p:nvPr/>
          </p:nvSpPr>
          <p:spPr>
            <a:xfrm>
              <a:off x="1630513" y="2333329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 b="1"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2700"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6" name="Google Shape;2855;p32">
            <a:extLst>
              <a:ext uri="{FF2B5EF4-FFF2-40B4-BE49-F238E27FC236}">
                <a16:creationId xmlns:a16="http://schemas.microsoft.com/office/drawing/2014/main" id="{0DC21939-A835-4376-B43D-39AECB577BEE}"/>
              </a:ext>
            </a:extLst>
          </p:cNvPr>
          <p:cNvSpPr txBox="1"/>
          <p:nvPr/>
        </p:nvSpPr>
        <p:spPr>
          <a:xfrm>
            <a:off x="1016668" y="4381122"/>
            <a:ext cx="2357234" cy="392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5">
                    <a:lumMod val="7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Big Data</a:t>
            </a:r>
            <a:endParaRPr sz="1600" b="1" dirty="0">
              <a:solidFill>
                <a:schemeClr val="accent5">
                  <a:lumMod val="75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" name="Google Shape;2857;p32">
            <a:extLst>
              <a:ext uri="{FF2B5EF4-FFF2-40B4-BE49-F238E27FC236}">
                <a16:creationId xmlns:a16="http://schemas.microsoft.com/office/drawing/2014/main" id="{B065AEE8-A179-4A37-B323-7EDC7A3879C8}"/>
              </a:ext>
            </a:extLst>
          </p:cNvPr>
          <p:cNvSpPr txBox="1"/>
          <p:nvPr/>
        </p:nvSpPr>
        <p:spPr>
          <a:xfrm>
            <a:off x="2100370" y="931627"/>
            <a:ext cx="2648924" cy="392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Standardization and Benchmarking</a:t>
            </a:r>
            <a:endParaRPr sz="1600" b="1" dirty="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" name="Google Shape;2859;p32">
            <a:extLst>
              <a:ext uri="{FF2B5EF4-FFF2-40B4-BE49-F238E27FC236}">
                <a16:creationId xmlns:a16="http://schemas.microsoft.com/office/drawing/2014/main" id="{103B2AC6-06D5-41B3-9AA7-FD450E11BA0D}"/>
              </a:ext>
            </a:extLst>
          </p:cNvPr>
          <p:cNvSpPr txBox="1"/>
          <p:nvPr/>
        </p:nvSpPr>
        <p:spPr>
          <a:xfrm>
            <a:off x="3461427" y="4392361"/>
            <a:ext cx="2221146" cy="392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dirty="0">
                <a:solidFill>
                  <a:srgbClr val="191569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Prediction for DERs</a:t>
            </a:r>
          </a:p>
        </p:txBody>
      </p:sp>
      <p:sp>
        <p:nvSpPr>
          <p:cNvPr id="32" name="Google Shape;2861;p32">
            <a:extLst>
              <a:ext uri="{FF2B5EF4-FFF2-40B4-BE49-F238E27FC236}">
                <a16:creationId xmlns:a16="http://schemas.microsoft.com/office/drawing/2014/main" id="{B8F3E6A3-9E71-4223-822C-DAA8BA98D09A}"/>
              </a:ext>
            </a:extLst>
          </p:cNvPr>
          <p:cNvSpPr txBox="1"/>
          <p:nvPr/>
        </p:nvSpPr>
        <p:spPr>
          <a:xfrm>
            <a:off x="4445961" y="925775"/>
            <a:ext cx="2648924" cy="42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Industry Standardization</a:t>
            </a:r>
            <a:endParaRPr sz="1600" b="1" dirty="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4" name="Google Shape;2863;p32">
            <a:extLst>
              <a:ext uri="{FF2B5EF4-FFF2-40B4-BE49-F238E27FC236}">
                <a16:creationId xmlns:a16="http://schemas.microsoft.com/office/drawing/2014/main" id="{7D099B3D-476C-4819-B27B-96ACDBFA6CA5}"/>
              </a:ext>
            </a:extLst>
          </p:cNvPr>
          <p:cNvSpPr txBox="1"/>
          <p:nvPr/>
        </p:nvSpPr>
        <p:spPr>
          <a:xfrm>
            <a:off x="6174676" y="4411935"/>
            <a:ext cx="1840417" cy="392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Scalability and Adaptability</a:t>
            </a:r>
            <a:endParaRPr sz="1600" b="1" dirty="0">
              <a:solidFill>
                <a:schemeClr val="tx1">
                  <a:lumMod val="95000"/>
                  <a:lumOff val="5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3746024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7782;p49">
            <a:extLst>
              <a:ext uri="{FF2B5EF4-FFF2-40B4-BE49-F238E27FC236}">
                <a16:creationId xmlns:a16="http://schemas.microsoft.com/office/drawing/2014/main" id="{999453F5-8CAD-AE65-C0F3-8FDA2C312B7B}"/>
              </a:ext>
            </a:extLst>
          </p:cNvPr>
          <p:cNvGrpSpPr/>
          <p:nvPr/>
        </p:nvGrpSpPr>
        <p:grpSpPr>
          <a:xfrm>
            <a:off x="1739687" y="207987"/>
            <a:ext cx="5359826" cy="4727536"/>
            <a:chOff x="3161917" y="2170682"/>
            <a:chExt cx="458870" cy="404737"/>
          </a:xfrm>
        </p:grpSpPr>
        <p:sp>
          <p:nvSpPr>
            <p:cNvPr id="3" name="Google Shape;7783;p49">
              <a:extLst>
                <a:ext uri="{FF2B5EF4-FFF2-40B4-BE49-F238E27FC236}">
                  <a16:creationId xmlns:a16="http://schemas.microsoft.com/office/drawing/2014/main" id="{67BFF3CB-8268-BD4B-DF4A-D41096F24536}"/>
                </a:ext>
              </a:extLst>
            </p:cNvPr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7784;p49">
              <a:extLst>
                <a:ext uri="{FF2B5EF4-FFF2-40B4-BE49-F238E27FC236}">
                  <a16:creationId xmlns:a16="http://schemas.microsoft.com/office/drawing/2014/main" id="{540518D1-2340-6BDD-9C8C-C9000E3E19EB}"/>
                </a:ext>
              </a:extLst>
            </p:cNvPr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5;p49">
              <a:extLst>
                <a:ext uri="{FF2B5EF4-FFF2-40B4-BE49-F238E27FC236}">
                  <a16:creationId xmlns:a16="http://schemas.microsoft.com/office/drawing/2014/main" id="{C129A4FA-C081-1759-2374-56A492EC4D9D}"/>
                </a:ext>
              </a:extLst>
            </p:cNvPr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" name="Google Shape;1618;p19">
            <a:extLst>
              <a:ext uri="{FF2B5EF4-FFF2-40B4-BE49-F238E27FC236}">
                <a16:creationId xmlns:a16="http://schemas.microsoft.com/office/drawing/2014/main" id="{E7B0D15F-429C-D6A1-8078-14F9B04A9166}"/>
              </a:ext>
            </a:extLst>
          </p:cNvPr>
          <p:cNvSpPr txBox="1"/>
          <p:nvPr/>
        </p:nvSpPr>
        <p:spPr>
          <a:xfrm>
            <a:off x="410223" y="433945"/>
            <a:ext cx="2658928" cy="439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chemeClr val="tx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1. INTRODUCTION</a:t>
            </a:r>
          </a:p>
        </p:txBody>
      </p:sp>
      <p:sp>
        <p:nvSpPr>
          <p:cNvPr id="7" name="Google Shape;1618;p19">
            <a:extLst>
              <a:ext uri="{FF2B5EF4-FFF2-40B4-BE49-F238E27FC236}">
                <a16:creationId xmlns:a16="http://schemas.microsoft.com/office/drawing/2014/main" id="{524EC646-5583-DFEE-E044-9B195FC4DC0D}"/>
              </a:ext>
            </a:extLst>
          </p:cNvPr>
          <p:cNvSpPr txBox="1"/>
          <p:nvPr/>
        </p:nvSpPr>
        <p:spPr>
          <a:xfrm rot="18378412">
            <a:off x="2304753" y="1498098"/>
            <a:ext cx="1985127" cy="439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bg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MOTIVATION</a:t>
            </a:r>
            <a:endParaRPr sz="2400" b="1">
              <a:solidFill>
                <a:schemeClr val="bg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618;p19">
            <a:extLst>
              <a:ext uri="{FF2B5EF4-FFF2-40B4-BE49-F238E27FC236}">
                <a16:creationId xmlns:a16="http://schemas.microsoft.com/office/drawing/2014/main" id="{54E5EEBE-8F34-6155-F44D-65EFDE14AC7A}"/>
              </a:ext>
            </a:extLst>
          </p:cNvPr>
          <p:cNvSpPr txBox="1"/>
          <p:nvPr/>
        </p:nvSpPr>
        <p:spPr>
          <a:xfrm rot="4052958">
            <a:off x="5089007" y="1871348"/>
            <a:ext cx="1985127" cy="439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bg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</a:t>
            </a:r>
            <a:endParaRPr sz="2400" b="1">
              <a:solidFill>
                <a:schemeClr val="bg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Google Shape;1618;p19">
            <a:extLst>
              <a:ext uri="{FF2B5EF4-FFF2-40B4-BE49-F238E27FC236}">
                <a16:creationId xmlns:a16="http://schemas.microsoft.com/office/drawing/2014/main" id="{A09A390F-EC65-7FBB-6DD4-E71BE073B671}"/>
              </a:ext>
            </a:extLst>
          </p:cNvPr>
          <p:cNvSpPr txBox="1"/>
          <p:nvPr/>
        </p:nvSpPr>
        <p:spPr>
          <a:xfrm>
            <a:off x="3331460" y="3800929"/>
            <a:ext cx="2481080" cy="69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PROBLEM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IDENTIFICATION</a:t>
            </a:r>
            <a:endParaRPr sz="2400" b="1" dirty="0">
              <a:solidFill>
                <a:schemeClr val="bg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63084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8" name="Google Shape;4568;p40"/>
          <p:cNvGrpSpPr/>
          <p:nvPr/>
        </p:nvGrpSpPr>
        <p:grpSpPr>
          <a:xfrm>
            <a:off x="6687632" y="1163826"/>
            <a:ext cx="71700" cy="1176650"/>
            <a:chOff x="1159825" y="2932050"/>
            <a:chExt cx="71700" cy="1176650"/>
          </a:xfrm>
        </p:grpSpPr>
        <p:cxnSp>
          <p:nvCxnSpPr>
            <p:cNvPr id="4569" name="Google Shape;4569;p40"/>
            <p:cNvCxnSpPr/>
            <p:nvPr/>
          </p:nvCxnSpPr>
          <p:spPr>
            <a:xfrm rot="10800000">
              <a:off x="1195675" y="2932050"/>
              <a:ext cx="0" cy="1164300"/>
            </a:xfrm>
            <a:prstGeom prst="straightConnector1">
              <a:avLst/>
            </a:prstGeom>
            <a:noFill/>
            <a:ln w="9525" cap="flat" cmpd="sng">
              <a:solidFill>
                <a:srgbClr val="22283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0" name="Google Shape;4570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1" name="Google Shape;4571;p40"/>
          <p:cNvGrpSpPr/>
          <p:nvPr/>
        </p:nvGrpSpPr>
        <p:grpSpPr>
          <a:xfrm>
            <a:off x="4106743" y="1157651"/>
            <a:ext cx="71700" cy="1176650"/>
            <a:chOff x="1159825" y="2932050"/>
            <a:chExt cx="71700" cy="1176650"/>
          </a:xfrm>
        </p:grpSpPr>
        <p:cxnSp>
          <p:nvCxnSpPr>
            <p:cNvPr id="4572" name="Google Shape;4572;p40"/>
            <p:cNvCxnSpPr/>
            <p:nvPr/>
          </p:nvCxnSpPr>
          <p:spPr>
            <a:xfrm rot="10800000">
              <a:off x="1195675" y="2932050"/>
              <a:ext cx="0" cy="1164300"/>
            </a:xfrm>
            <a:prstGeom prst="straightConnector1">
              <a:avLst/>
            </a:prstGeom>
            <a:noFill/>
            <a:ln w="9525" cap="flat" cmpd="sng">
              <a:solidFill>
                <a:srgbClr val="F2A36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3" name="Google Shape;4573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4" name="Google Shape;4574;p40"/>
          <p:cNvGrpSpPr/>
          <p:nvPr/>
        </p:nvGrpSpPr>
        <p:grpSpPr>
          <a:xfrm>
            <a:off x="3088050" y="2801550"/>
            <a:ext cx="71700" cy="1307150"/>
            <a:chOff x="1159825" y="2801550"/>
            <a:chExt cx="71700" cy="1307150"/>
          </a:xfrm>
        </p:grpSpPr>
        <p:cxnSp>
          <p:nvCxnSpPr>
            <p:cNvPr id="4575" name="Google Shape;4575;p40"/>
            <p:cNvCxnSpPr/>
            <p:nvPr/>
          </p:nvCxnSpPr>
          <p:spPr>
            <a:xfrm rot="10800000">
              <a:off x="1195675" y="2801550"/>
              <a:ext cx="0" cy="1294800"/>
            </a:xfrm>
            <a:prstGeom prst="straightConnector1">
              <a:avLst/>
            </a:prstGeom>
            <a:noFill/>
            <a:ln w="9525" cap="flat" cmpd="sng">
              <a:solidFill>
                <a:srgbClr val="30475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6" name="Google Shape;4576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7" name="Google Shape;4577;p40"/>
          <p:cNvGrpSpPr/>
          <p:nvPr/>
        </p:nvGrpSpPr>
        <p:grpSpPr>
          <a:xfrm>
            <a:off x="1691524" y="2801551"/>
            <a:ext cx="71700" cy="1307150"/>
            <a:chOff x="1159825" y="2801550"/>
            <a:chExt cx="71700" cy="1307150"/>
          </a:xfrm>
        </p:grpSpPr>
        <p:cxnSp>
          <p:nvCxnSpPr>
            <p:cNvPr id="4578" name="Google Shape;4578;p40"/>
            <p:cNvCxnSpPr/>
            <p:nvPr/>
          </p:nvCxnSpPr>
          <p:spPr>
            <a:xfrm rot="10800000">
              <a:off x="1195675" y="2801550"/>
              <a:ext cx="0" cy="1294800"/>
            </a:xfrm>
            <a:prstGeom prst="straightConnector1">
              <a:avLst/>
            </a:prstGeom>
            <a:noFill/>
            <a:ln w="9525" cap="flat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9" name="Google Shape;4579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580" name="Google Shape;4580;p40"/>
          <p:cNvGrpSpPr/>
          <p:nvPr/>
        </p:nvGrpSpPr>
        <p:grpSpPr>
          <a:xfrm>
            <a:off x="1057234" y="1047149"/>
            <a:ext cx="7039334" cy="2876781"/>
            <a:chOff x="1060239" y="1047045"/>
            <a:chExt cx="7039334" cy="2876781"/>
          </a:xfrm>
        </p:grpSpPr>
        <p:sp>
          <p:nvSpPr>
            <p:cNvPr id="4581" name="Google Shape;4581;p40"/>
            <p:cNvSpPr/>
            <p:nvPr/>
          </p:nvSpPr>
          <p:spPr>
            <a:xfrm>
              <a:off x="2449599" y="2520153"/>
              <a:ext cx="1403705" cy="1403673"/>
            </a:xfrm>
            <a:custGeom>
              <a:avLst/>
              <a:gdLst/>
              <a:ahLst/>
              <a:cxnLst/>
              <a:rect l="l" t="t" r="r" b="b"/>
              <a:pathLst>
                <a:path w="43546" h="43545" extrusionOk="0">
                  <a:moveTo>
                    <a:pt x="19730" y="0"/>
                  </a:moveTo>
                  <a:cubicBezTo>
                    <a:pt x="19730" y="5447"/>
                    <a:pt x="17513" y="10387"/>
                    <a:pt x="13935" y="13934"/>
                  </a:cubicBezTo>
                  <a:cubicBezTo>
                    <a:pt x="10388" y="17513"/>
                    <a:pt x="5447" y="19730"/>
                    <a:pt x="0" y="19730"/>
                  </a:cubicBezTo>
                  <a:lnTo>
                    <a:pt x="0" y="43545"/>
                  </a:lnTo>
                  <a:cubicBezTo>
                    <a:pt x="12034" y="43545"/>
                    <a:pt x="22897" y="38668"/>
                    <a:pt x="30782" y="30782"/>
                  </a:cubicBezTo>
                  <a:cubicBezTo>
                    <a:pt x="38668" y="22928"/>
                    <a:pt x="43545" y="12034"/>
                    <a:pt x="4354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2" name="Google Shape;4582;p40"/>
            <p:cNvSpPr/>
            <p:nvPr/>
          </p:nvSpPr>
          <p:spPr>
            <a:xfrm>
              <a:off x="1060239" y="2520153"/>
              <a:ext cx="1403705" cy="1403673"/>
            </a:xfrm>
            <a:custGeom>
              <a:avLst/>
              <a:gdLst/>
              <a:ahLst/>
              <a:cxnLst/>
              <a:rect l="l" t="t" r="r" b="b"/>
              <a:pathLst>
                <a:path w="43546" h="43545" extrusionOk="0">
                  <a:moveTo>
                    <a:pt x="0" y="0"/>
                  </a:moveTo>
                  <a:cubicBezTo>
                    <a:pt x="0" y="12034"/>
                    <a:pt x="4877" y="22897"/>
                    <a:pt x="12731" y="30782"/>
                  </a:cubicBezTo>
                  <a:cubicBezTo>
                    <a:pt x="20617" y="38668"/>
                    <a:pt x="31511" y="43545"/>
                    <a:pt x="43545" y="43545"/>
                  </a:cubicBezTo>
                  <a:lnTo>
                    <a:pt x="43545" y="19730"/>
                  </a:lnTo>
                  <a:cubicBezTo>
                    <a:pt x="38098" y="19730"/>
                    <a:pt x="33158" y="17513"/>
                    <a:pt x="29579" y="13934"/>
                  </a:cubicBezTo>
                  <a:cubicBezTo>
                    <a:pt x="26032" y="10387"/>
                    <a:pt x="23815" y="5447"/>
                    <a:pt x="2381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3" name="Google Shape;4583;p40"/>
            <p:cNvSpPr/>
            <p:nvPr/>
          </p:nvSpPr>
          <p:spPr>
            <a:xfrm>
              <a:off x="4487738" y="1047045"/>
              <a:ext cx="3611835" cy="908608"/>
            </a:xfrm>
            <a:custGeom>
              <a:avLst/>
              <a:gdLst/>
              <a:ahLst/>
              <a:cxnLst/>
              <a:rect l="l" t="t" r="r" b="b"/>
              <a:pathLst>
                <a:path w="112047" h="28187" extrusionOk="0">
                  <a:moveTo>
                    <a:pt x="101469" y="1"/>
                  </a:moveTo>
                  <a:lnTo>
                    <a:pt x="101469" y="2123"/>
                  </a:lnTo>
                  <a:lnTo>
                    <a:pt x="1" y="2123"/>
                  </a:lnTo>
                  <a:lnTo>
                    <a:pt x="1" y="25969"/>
                  </a:lnTo>
                  <a:lnTo>
                    <a:pt x="101469" y="25969"/>
                  </a:lnTo>
                  <a:lnTo>
                    <a:pt x="101469" y="28186"/>
                  </a:lnTo>
                  <a:lnTo>
                    <a:pt x="112046" y="14062"/>
                  </a:lnTo>
                  <a:lnTo>
                    <a:pt x="10146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40"/>
            <p:cNvSpPr/>
            <p:nvPr/>
          </p:nvSpPr>
          <p:spPr>
            <a:xfrm>
              <a:off x="3081261" y="1115416"/>
              <a:ext cx="1403705" cy="1404737"/>
            </a:xfrm>
            <a:custGeom>
              <a:avLst/>
              <a:gdLst/>
              <a:ahLst/>
              <a:cxnLst/>
              <a:rect l="l" t="t" r="r" b="b"/>
              <a:pathLst>
                <a:path w="43546" h="43578" extrusionOk="0">
                  <a:moveTo>
                    <a:pt x="43546" y="1"/>
                  </a:moveTo>
                  <a:cubicBezTo>
                    <a:pt x="31512" y="1"/>
                    <a:pt x="20649" y="4878"/>
                    <a:pt x="12764" y="12763"/>
                  </a:cubicBezTo>
                  <a:cubicBezTo>
                    <a:pt x="4878" y="20649"/>
                    <a:pt x="1" y="31543"/>
                    <a:pt x="1" y="43577"/>
                  </a:cubicBezTo>
                  <a:lnTo>
                    <a:pt x="23816" y="43577"/>
                  </a:lnTo>
                  <a:cubicBezTo>
                    <a:pt x="23816" y="38130"/>
                    <a:pt x="26033" y="33190"/>
                    <a:pt x="29612" y="29611"/>
                  </a:cubicBezTo>
                  <a:cubicBezTo>
                    <a:pt x="33158" y="26033"/>
                    <a:pt x="38099" y="23847"/>
                    <a:pt x="43546" y="23847"/>
                  </a:cubicBezTo>
                  <a:lnTo>
                    <a:pt x="4354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5" name="Google Shape;4585;p40"/>
            <p:cNvSpPr/>
            <p:nvPr/>
          </p:nvSpPr>
          <p:spPr>
            <a:xfrm>
              <a:off x="3608786" y="1697322"/>
              <a:ext cx="439008" cy="290985"/>
            </a:xfrm>
            <a:custGeom>
              <a:avLst/>
              <a:gdLst/>
              <a:ahLst/>
              <a:cxnLst/>
              <a:rect l="l" t="t" r="r" b="b"/>
              <a:pathLst>
                <a:path w="13619" h="9027" extrusionOk="0">
                  <a:moveTo>
                    <a:pt x="12162" y="1"/>
                  </a:moveTo>
                  <a:lnTo>
                    <a:pt x="10705" y="3453"/>
                  </a:lnTo>
                  <a:lnTo>
                    <a:pt x="11560" y="3073"/>
                  </a:lnTo>
                  <a:lnTo>
                    <a:pt x="11560" y="3073"/>
                  </a:lnTo>
                  <a:cubicBezTo>
                    <a:pt x="11180" y="5796"/>
                    <a:pt x="8837" y="7918"/>
                    <a:pt x="6050" y="7918"/>
                  </a:cubicBezTo>
                  <a:cubicBezTo>
                    <a:pt x="3421" y="7918"/>
                    <a:pt x="1236" y="6081"/>
                    <a:pt x="634" y="3675"/>
                  </a:cubicBezTo>
                  <a:lnTo>
                    <a:pt x="1" y="5195"/>
                  </a:lnTo>
                  <a:cubicBezTo>
                    <a:pt x="1046" y="7443"/>
                    <a:pt x="3358" y="9027"/>
                    <a:pt x="6050" y="9027"/>
                  </a:cubicBezTo>
                  <a:cubicBezTo>
                    <a:pt x="9470" y="9027"/>
                    <a:pt x="12320" y="6398"/>
                    <a:pt x="12700" y="3041"/>
                  </a:cubicBezTo>
                  <a:lnTo>
                    <a:pt x="13619" y="3453"/>
                  </a:lnTo>
                  <a:lnTo>
                    <a:pt x="1216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40"/>
            <p:cNvSpPr/>
            <p:nvPr/>
          </p:nvSpPr>
          <p:spPr>
            <a:xfrm>
              <a:off x="3558789" y="1557487"/>
              <a:ext cx="440008" cy="290953"/>
            </a:xfrm>
            <a:custGeom>
              <a:avLst/>
              <a:gdLst/>
              <a:ahLst/>
              <a:cxnLst/>
              <a:rect l="l" t="t" r="r" b="b"/>
              <a:pathLst>
                <a:path w="13650" h="9026" extrusionOk="0">
                  <a:moveTo>
                    <a:pt x="7601" y="0"/>
                  </a:moveTo>
                  <a:cubicBezTo>
                    <a:pt x="4149" y="0"/>
                    <a:pt x="1299" y="2629"/>
                    <a:pt x="950" y="5954"/>
                  </a:cubicBezTo>
                  <a:lnTo>
                    <a:pt x="0" y="5574"/>
                  </a:lnTo>
                  <a:lnTo>
                    <a:pt x="1457" y="9026"/>
                  </a:lnTo>
                  <a:lnTo>
                    <a:pt x="2914" y="5574"/>
                  </a:lnTo>
                  <a:lnTo>
                    <a:pt x="2914" y="5574"/>
                  </a:lnTo>
                  <a:lnTo>
                    <a:pt x="2090" y="5922"/>
                  </a:lnTo>
                  <a:cubicBezTo>
                    <a:pt x="2439" y="3199"/>
                    <a:pt x="4782" y="1109"/>
                    <a:pt x="7601" y="1109"/>
                  </a:cubicBezTo>
                  <a:cubicBezTo>
                    <a:pt x="10198" y="1109"/>
                    <a:pt x="12383" y="2914"/>
                    <a:pt x="12984" y="5352"/>
                  </a:cubicBezTo>
                  <a:lnTo>
                    <a:pt x="13649" y="3832"/>
                  </a:lnTo>
                  <a:cubicBezTo>
                    <a:pt x="12573" y="1552"/>
                    <a:pt x="10261" y="0"/>
                    <a:pt x="76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40"/>
            <p:cNvSpPr/>
            <p:nvPr/>
          </p:nvSpPr>
          <p:spPr>
            <a:xfrm>
              <a:off x="3859929" y="1642200"/>
              <a:ext cx="57185" cy="44968"/>
            </a:xfrm>
            <a:custGeom>
              <a:avLst/>
              <a:gdLst/>
              <a:ahLst/>
              <a:cxnLst/>
              <a:rect l="l" t="t" r="r" b="b"/>
              <a:pathLst>
                <a:path w="1774" h="1395" extrusionOk="0">
                  <a:moveTo>
                    <a:pt x="0" y="1"/>
                  </a:moveTo>
                  <a:lnTo>
                    <a:pt x="0" y="1"/>
                  </a:lnTo>
                  <a:cubicBezTo>
                    <a:pt x="444" y="349"/>
                    <a:pt x="792" y="824"/>
                    <a:pt x="1077" y="1394"/>
                  </a:cubicBezTo>
                  <a:lnTo>
                    <a:pt x="1774" y="1394"/>
                  </a:lnTo>
                  <a:cubicBezTo>
                    <a:pt x="1299" y="793"/>
                    <a:pt x="697" y="318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40"/>
            <p:cNvSpPr/>
            <p:nvPr/>
          </p:nvSpPr>
          <p:spPr>
            <a:xfrm>
              <a:off x="3844617" y="1697322"/>
              <a:ext cx="59248" cy="70498"/>
            </a:xfrm>
            <a:custGeom>
              <a:avLst/>
              <a:gdLst/>
              <a:ahLst/>
              <a:cxnLst/>
              <a:rect l="l" t="t" r="r" b="b"/>
              <a:pathLst>
                <a:path w="1838" h="2187" extrusionOk="0">
                  <a:moveTo>
                    <a:pt x="0" y="1"/>
                  </a:moveTo>
                  <a:cubicBezTo>
                    <a:pt x="127" y="666"/>
                    <a:pt x="190" y="1426"/>
                    <a:pt x="190" y="2186"/>
                  </a:cubicBezTo>
                  <a:lnTo>
                    <a:pt x="1837" y="2186"/>
                  </a:lnTo>
                  <a:cubicBezTo>
                    <a:pt x="1837" y="1394"/>
                    <a:pt x="1647" y="634"/>
                    <a:pt x="136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40"/>
            <p:cNvSpPr/>
            <p:nvPr/>
          </p:nvSpPr>
          <p:spPr>
            <a:xfrm>
              <a:off x="3702719" y="1697322"/>
              <a:ext cx="59248" cy="70498"/>
            </a:xfrm>
            <a:custGeom>
              <a:avLst/>
              <a:gdLst/>
              <a:ahLst/>
              <a:cxnLst/>
              <a:rect l="l" t="t" r="r" b="b"/>
              <a:pathLst>
                <a:path w="1838" h="2187" extrusionOk="0">
                  <a:moveTo>
                    <a:pt x="475" y="1"/>
                  </a:moveTo>
                  <a:cubicBezTo>
                    <a:pt x="190" y="634"/>
                    <a:pt x="0" y="1363"/>
                    <a:pt x="0" y="2186"/>
                  </a:cubicBezTo>
                  <a:lnTo>
                    <a:pt x="1647" y="2186"/>
                  </a:lnTo>
                  <a:cubicBezTo>
                    <a:pt x="1647" y="1426"/>
                    <a:pt x="1711" y="666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0"/>
            <p:cNvSpPr/>
            <p:nvPr/>
          </p:nvSpPr>
          <p:spPr>
            <a:xfrm>
              <a:off x="3774184" y="1630982"/>
              <a:ext cx="59248" cy="56186"/>
            </a:xfrm>
            <a:custGeom>
              <a:avLst/>
              <a:gdLst/>
              <a:ahLst/>
              <a:cxnLst/>
              <a:rect l="l" t="t" r="r" b="b"/>
              <a:pathLst>
                <a:path w="1838" h="1743" extrusionOk="0">
                  <a:moveTo>
                    <a:pt x="919" y="0"/>
                  </a:moveTo>
                  <a:cubicBezTo>
                    <a:pt x="570" y="0"/>
                    <a:pt x="222" y="634"/>
                    <a:pt x="0" y="1742"/>
                  </a:cubicBezTo>
                  <a:lnTo>
                    <a:pt x="1837" y="1742"/>
                  </a:lnTo>
                  <a:cubicBezTo>
                    <a:pt x="1584" y="634"/>
                    <a:pt x="1235" y="0"/>
                    <a:pt x="91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40"/>
            <p:cNvSpPr/>
            <p:nvPr/>
          </p:nvSpPr>
          <p:spPr>
            <a:xfrm>
              <a:off x="3723123" y="1633013"/>
              <a:ext cx="60279" cy="54155"/>
            </a:xfrm>
            <a:custGeom>
              <a:avLst/>
              <a:gdLst/>
              <a:ahLst/>
              <a:cxnLst/>
              <a:rect l="l" t="t" r="r" b="b"/>
              <a:pathLst>
                <a:path w="1870" h="1680" extrusionOk="0">
                  <a:moveTo>
                    <a:pt x="1869" y="1"/>
                  </a:moveTo>
                  <a:lnTo>
                    <a:pt x="1869" y="1"/>
                  </a:lnTo>
                  <a:cubicBezTo>
                    <a:pt x="1109" y="223"/>
                    <a:pt x="444" y="824"/>
                    <a:pt x="1" y="1679"/>
                  </a:cubicBezTo>
                  <a:lnTo>
                    <a:pt x="1268" y="1679"/>
                  </a:lnTo>
                  <a:cubicBezTo>
                    <a:pt x="1394" y="983"/>
                    <a:pt x="1616" y="381"/>
                    <a:pt x="18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40"/>
            <p:cNvSpPr/>
            <p:nvPr/>
          </p:nvSpPr>
          <p:spPr>
            <a:xfrm>
              <a:off x="3823181" y="1633013"/>
              <a:ext cx="60247" cy="54155"/>
            </a:xfrm>
            <a:custGeom>
              <a:avLst/>
              <a:gdLst/>
              <a:ahLst/>
              <a:cxnLst/>
              <a:rect l="l" t="t" r="r" b="b"/>
              <a:pathLst>
                <a:path w="1869" h="1680" extrusionOk="0">
                  <a:moveTo>
                    <a:pt x="0" y="1"/>
                  </a:moveTo>
                  <a:lnTo>
                    <a:pt x="0" y="1"/>
                  </a:lnTo>
                  <a:cubicBezTo>
                    <a:pt x="254" y="381"/>
                    <a:pt x="475" y="983"/>
                    <a:pt x="602" y="1679"/>
                  </a:cubicBezTo>
                  <a:lnTo>
                    <a:pt x="1869" y="1679"/>
                  </a:lnTo>
                  <a:cubicBezTo>
                    <a:pt x="1425" y="824"/>
                    <a:pt x="760" y="223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40"/>
            <p:cNvSpPr/>
            <p:nvPr/>
          </p:nvSpPr>
          <p:spPr>
            <a:xfrm>
              <a:off x="3765996" y="1697322"/>
              <a:ext cx="74560" cy="70498"/>
            </a:xfrm>
            <a:custGeom>
              <a:avLst/>
              <a:gdLst/>
              <a:ahLst/>
              <a:cxnLst/>
              <a:rect l="l" t="t" r="r" b="b"/>
              <a:pathLst>
                <a:path w="2313" h="2187" extrusionOk="0">
                  <a:moveTo>
                    <a:pt x="191" y="1"/>
                  </a:moveTo>
                  <a:cubicBezTo>
                    <a:pt x="64" y="603"/>
                    <a:pt x="1" y="1363"/>
                    <a:pt x="1" y="2186"/>
                  </a:cubicBezTo>
                  <a:lnTo>
                    <a:pt x="2313" y="2186"/>
                  </a:lnTo>
                  <a:cubicBezTo>
                    <a:pt x="2313" y="1363"/>
                    <a:pt x="2249" y="603"/>
                    <a:pt x="21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0"/>
            <p:cNvSpPr/>
            <p:nvPr/>
          </p:nvSpPr>
          <p:spPr>
            <a:xfrm>
              <a:off x="3765996" y="1777974"/>
              <a:ext cx="74560" cy="70466"/>
            </a:xfrm>
            <a:custGeom>
              <a:avLst/>
              <a:gdLst/>
              <a:ahLst/>
              <a:cxnLst/>
              <a:rect l="l" t="t" r="r" b="b"/>
              <a:pathLst>
                <a:path w="2313" h="2186" extrusionOk="0">
                  <a:moveTo>
                    <a:pt x="1" y="1"/>
                  </a:moveTo>
                  <a:cubicBezTo>
                    <a:pt x="1" y="824"/>
                    <a:pt x="64" y="1553"/>
                    <a:pt x="191" y="2186"/>
                  </a:cubicBezTo>
                  <a:lnTo>
                    <a:pt x="2123" y="2186"/>
                  </a:lnTo>
                  <a:cubicBezTo>
                    <a:pt x="2249" y="1553"/>
                    <a:pt x="2313" y="824"/>
                    <a:pt x="231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0"/>
            <p:cNvSpPr/>
            <p:nvPr/>
          </p:nvSpPr>
          <p:spPr>
            <a:xfrm>
              <a:off x="3823181" y="1857594"/>
              <a:ext cx="60247" cy="54155"/>
            </a:xfrm>
            <a:custGeom>
              <a:avLst/>
              <a:gdLst/>
              <a:ahLst/>
              <a:cxnLst/>
              <a:rect l="l" t="t" r="r" b="b"/>
              <a:pathLst>
                <a:path w="1869" h="1680" extrusionOk="0">
                  <a:moveTo>
                    <a:pt x="602" y="1"/>
                  </a:moveTo>
                  <a:cubicBezTo>
                    <a:pt x="475" y="729"/>
                    <a:pt x="254" y="1331"/>
                    <a:pt x="0" y="1679"/>
                  </a:cubicBezTo>
                  <a:cubicBezTo>
                    <a:pt x="760" y="1489"/>
                    <a:pt x="1425" y="856"/>
                    <a:pt x="18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0"/>
            <p:cNvSpPr/>
            <p:nvPr/>
          </p:nvSpPr>
          <p:spPr>
            <a:xfrm>
              <a:off x="3844617" y="1777974"/>
              <a:ext cx="59248" cy="70466"/>
            </a:xfrm>
            <a:custGeom>
              <a:avLst/>
              <a:gdLst/>
              <a:ahLst/>
              <a:cxnLst/>
              <a:rect l="l" t="t" r="r" b="b"/>
              <a:pathLst>
                <a:path w="1838" h="2186" extrusionOk="0">
                  <a:moveTo>
                    <a:pt x="190" y="1"/>
                  </a:moveTo>
                  <a:cubicBezTo>
                    <a:pt x="190" y="729"/>
                    <a:pt x="127" y="1521"/>
                    <a:pt x="0" y="2186"/>
                  </a:cubicBezTo>
                  <a:lnTo>
                    <a:pt x="1362" y="2186"/>
                  </a:lnTo>
                  <a:cubicBezTo>
                    <a:pt x="1647" y="1553"/>
                    <a:pt x="1837" y="793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40"/>
            <p:cNvSpPr/>
            <p:nvPr/>
          </p:nvSpPr>
          <p:spPr>
            <a:xfrm>
              <a:off x="3723123" y="1857594"/>
              <a:ext cx="60279" cy="54155"/>
            </a:xfrm>
            <a:custGeom>
              <a:avLst/>
              <a:gdLst/>
              <a:ahLst/>
              <a:cxnLst/>
              <a:rect l="l" t="t" r="r" b="b"/>
              <a:pathLst>
                <a:path w="1870" h="1680" extrusionOk="0">
                  <a:moveTo>
                    <a:pt x="1" y="1"/>
                  </a:moveTo>
                  <a:cubicBezTo>
                    <a:pt x="444" y="856"/>
                    <a:pt x="1109" y="1489"/>
                    <a:pt x="1869" y="1679"/>
                  </a:cubicBezTo>
                  <a:cubicBezTo>
                    <a:pt x="1616" y="1331"/>
                    <a:pt x="1394" y="729"/>
                    <a:pt x="12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40"/>
            <p:cNvSpPr/>
            <p:nvPr/>
          </p:nvSpPr>
          <p:spPr>
            <a:xfrm>
              <a:off x="3702719" y="1777974"/>
              <a:ext cx="59248" cy="70466"/>
            </a:xfrm>
            <a:custGeom>
              <a:avLst/>
              <a:gdLst/>
              <a:ahLst/>
              <a:cxnLst/>
              <a:rect l="l" t="t" r="r" b="b"/>
              <a:pathLst>
                <a:path w="1838" h="2186" extrusionOk="0">
                  <a:moveTo>
                    <a:pt x="0" y="1"/>
                  </a:moveTo>
                  <a:cubicBezTo>
                    <a:pt x="32" y="793"/>
                    <a:pt x="190" y="1553"/>
                    <a:pt x="475" y="2186"/>
                  </a:cubicBezTo>
                  <a:lnTo>
                    <a:pt x="1837" y="2186"/>
                  </a:lnTo>
                  <a:cubicBezTo>
                    <a:pt x="1711" y="1521"/>
                    <a:pt x="1647" y="761"/>
                    <a:pt x="16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40"/>
            <p:cNvSpPr/>
            <p:nvPr/>
          </p:nvSpPr>
          <p:spPr>
            <a:xfrm>
              <a:off x="3774184" y="1857594"/>
              <a:ext cx="59248" cy="57217"/>
            </a:xfrm>
            <a:custGeom>
              <a:avLst/>
              <a:gdLst/>
              <a:ahLst/>
              <a:cxnLst/>
              <a:rect l="l" t="t" r="r" b="b"/>
              <a:pathLst>
                <a:path w="1838" h="1775" extrusionOk="0">
                  <a:moveTo>
                    <a:pt x="0" y="1"/>
                  </a:moveTo>
                  <a:cubicBezTo>
                    <a:pt x="222" y="1109"/>
                    <a:pt x="570" y="1774"/>
                    <a:pt x="919" y="1774"/>
                  </a:cubicBezTo>
                  <a:cubicBezTo>
                    <a:pt x="1235" y="1774"/>
                    <a:pt x="1584" y="1109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0"/>
            <p:cNvSpPr/>
            <p:nvPr/>
          </p:nvSpPr>
          <p:spPr>
            <a:xfrm>
              <a:off x="3898707" y="1697322"/>
              <a:ext cx="46999" cy="70498"/>
            </a:xfrm>
            <a:custGeom>
              <a:avLst/>
              <a:gdLst/>
              <a:ahLst/>
              <a:cxnLst/>
              <a:rect l="l" t="t" r="r" b="b"/>
              <a:pathLst>
                <a:path w="1458" h="2187" extrusionOk="0">
                  <a:moveTo>
                    <a:pt x="1" y="1"/>
                  </a:moveTo>
                  <a:cubicBezTo>
                    <a:pt x="286" y="634"/>
                    <a:pt x="444" y="1394"/>
                    <a:pt x="476" y="2186"/>
                  </a:cubicBezTo>
                  <a:lnTo>
                    <a:pt x="1458" y="2186"/>
                  </a:lnTo>
                  <a:cubicBezTo>
                    <a:pt x="1426" y="1394"/>
                    <a:pt x="1173" y="634"/>
                    <a:pt x="7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40"/>
            <p:cNvSpPr/>
            <p:nvPr/>
          </p:nvSpPr>
          <p:spPr>
            <a:xfrm>
              <a:off x="3898707" y="1777974"/>
              <a:ext cx="46999" cy="70466"/>
            </a:xfrm>
            <a:custGeom>
              <a:avLst/>
              <a:gdLst/>
              <a:ahLst/>
              <a:cxnLst/>
              <a:rect l="l" t="t" r="r" b="b"/>
              <a:pathLst>
                <a:path w="1458" h="2186" extrusionOk="0">
                  <a:moveTo>
                    <a:pt x="476" y="1"/>
                  </a:moveTo>
                  <a:cubicBezTo>
                    <a:pt x="444" y="793"/>
                    <a:pt x="286" y="1521"/>
                    <a:pt x="1" y="2186"/>
                  </a:cubicBezTo>
                  <a:lnTo>
                    <a:pt x="761" y="2186"/>
                  </a:lnTo>
                  <a:cubicBezTo>
                    <a:pt x="1173" y="1553"/>
                    <a:pt x="1426" y="793"/>
                    <a:pt x="14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40"/>
            <p:cNvSpPr/>
            <p:nvPr/>
          </p:nvSpPr>
          <p:spPr>
            <a:xfrm>
              <a:off x="3859929" y="1858626"/>
              <a:ext cx="57185" cy="43936"/>
            </a:xfrm>
            <a:custGeom>
              <a:avLst/>
              <a:gdLst/>
              <a:ahLst/>
              <a:cxnLst/>
              <a:rect l="l" t="t" r="r" b="b"/>
              <a:pathLst>
                <a:path w="1774" h="1363" extrusionOk="0">
                  <a:moveTo>
                    <a:pt x="1077" y="1"/>
                  </a:moveTo>
                  <a:cubicBezTo>
                    <a:pt x="792" y="539"/>
                    <a:pt x="444" y="1014"/>
                    <a:pt x="0" y="1362"/>
                  </a:cubicBezTo>
                  <a:lnTo>
                    <a:pt x="0" y="1362"/>
                  </a:lnTo>
                  <a:cubicBezTo>
                    <a:pt x="697" y="1077"/>
                    <a:pt x="1299" y="602"/>
                    <a:pt x="177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40"/>
            <p:cNvSpPr/>
            <p:nvPr/>
          </p:nvSpPr>
          <p:spPr>
            <a:xfrm>
              <a:off x="3689438" y="1857594"/>
              <a:ext cx="57217" cy="44968"/>
            </a:xfrm>
            <a:custGeom>
              <a:avLst/>
              <a:gdLst/>
              <a:ahLst/>
              <a:cxnLst/>
              <a:rect l="l" t="t" r="r" b="b"/>
              <a:pathLst>
                <a:path w="1775" h="1395" extrusionOk="0">
                  <a:moveTo>
                    <a:pt x="1" y="1"/>
                  </a:moveTo>
                  <a:cubicBezTo>
                    <a:pt x="476" y="634"/>
                    <a:pt x="1077" y="1109"/>
                    <a:pt x="1774" y="1394"/>
                  </a:cubicBezTo>
                  <a:cubicBezTo>
                    <a:pt x="1331" y="1046"/>
                    <a:pt x="982" y="571"/>
                    <a:pt x="69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40"/>
            <p:cNvSpPr/>
            <p:nvPr/>
          </p:nvSpPr>
          <p:spPr>
            <a:xfrm>
              <a:off x="3689438" y="1642200"/>
              <a:ext cx="57217" cy="44968"/>
            </a:xfrm>
            <a:custGeom>
              <a:avLst/>
              <a:gdLst/>
              <a:ahLst/>
              <a:cxnLst/>
              <a:rect l="l" t="t" r="r" b="b"/>
              <a:pathLst>
                <a:path w="1775" h="1395" extrusionOk="0">
                  <a:moveTo>
                    <a:pt x="1774" y="1"/>
                  </a:moveTo>
                  <a:cubicBezTo>
                    <a:pt x="1077" y="318"/>
                    <a:pt x="476" y="793"/>
                    <a:pt x="1" y="1394"/>
                  </a:cubicBezTo>
                  <a:lnTo>
                    <a:pt x="697" y="1394"/>
                  </a:lnTo>
                  <a:cubicBezTo>
                    <a:pt x="982" y="824"/>
                    <a:pt x="1331" y="349"/>
                    <a:pt x="177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40"/>
            <p:cNvSpPr/>
            <p:nvPr/>
          </p:nvSpPr>
          <p:spPr>
            <a:xfrm>
              <a:off x="3660878" y="1697322"/>
              <a:ext cx="46966" cy="70498"/>
            </a:xfrm>
            <a:custGeom>
              <a:avLst/>
              <a:gdLst/>
              <a:ahLst/>
              <a:cxnLst/>
              <a:rect l="l" t="t" r="r" b="b"/>
              <a:pathLst>
                <a:path w="1457" h="2187" extrusionOk="0">
                  <a:moveTo>
                    <a:pt x="697" y="1"/>
                  </a:moveTo>
                  <a:cubicBezTo>
                    <a:pt x="285" y="634"/>
                    <a:pt x="32" y="1394"/>
                    <a:pt x="0" y="2186"/>
                  </a:cubicBezTo>
                  <a:lnTo>
                    <a:pt x="982" y="2186"/>
                  </a:lnTo>
                  <a:cubicBezTo>
                    <a:pt x="1013" y="1394"/>
                    <a:pt x="1172" y="634"/>
                    <a:pt x="14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40"/>
            <p:cNvSpPr/>
            <p:nvPr/>
          </p:nvSpPr>
          <p:spPr>
            <a:xfrm>
              <a:off x="3660878" y="1777974"/>
              <a:ext cx="46966" cy="70466"/>
            </a:xfrm>
            <a:custGeom>
              <a:avLst/>
              <a:gdLst/>
              <a:ahLst/>
              <a:cxnLst/>
              <a:rect l="l" t="t" r="r" b="b"/>
              <a:pathLst>
                <a:path w="1457" h="2186" extrusionOk="0">
                  <a:moveTo>
                    <a:pt x="0" y="1"/>
                  </a:moveTo>
                  <a:cubicBezTo>
                    <a:pt x="32" y="793"/>
                    <a:pt x="285" y="1553"/>
                    <a:pt x="697" y="2186"/>
                  </a:cubicBezTo>
                  <a:lnTo>
                    <a:pt x="1457" y="2186"/>
                  </a:lnTo>
                  <a:cubicBezTo>
                    <a:pt x="1172" y="1521"/>
                    <a:pt x="1013" y="793"/>
                    <a:pt x="98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40"/>
            <p:cNvSpPr/>
            <p:nvPr/>
          </p:nvSpPr>
          <p:spPr>
            <a:xfrm>
              <a:off x="3124906" y="3181647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2"/>
                  </a:lnTo>
                  <a:lnTo>
                    <a:pt x="317" y="982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40"/>
            <p:cNvSpPr/>
            <p:nvPr/>
          </p:nvSpPr>
          <p:spPr>
            <a:xfrm>
              <a:off x="3146342" y="3181647"/>
              <a:ext cx="22500" cy="35749"/>
            </a:xfrm>
            <a:custGeom>
              <a:avLst/>
              <a:gdLst/>
              <a:ahLst/>
              <a:cxnLst/>
              <a:rect l="l" t="t" r="r" b="b"/>
              <a:pathLst>
                <a:path w="698" h="1109" extrusionOk="0">
                  <a:moveTo>
                    <a:pt x="349" y="96"/>
                  </a:moveTo>
                  <a:cubicBezTo>
                    <a:pt x="381" y="96"/>
                    <a:pt x="412" y="127"/>
                    <a:pt x="444" y="127"/>
                  </a:cubicBezTo>
                  <a:cubicBezTo>
                    <a:pt x="476" y="127"/>
                    <a:pt x="507" y="159"/>
                    <a:pt x="507" y="191"/>
                  </a:cubicBezTo>
                  <a:cubicBezTo>
                    <a:pt x="539" y="191"/>
                    <a:pt x="571" y="222"/>
                    <a:pt x="571" y="254"/>
                  </a:cubicBezTo>
                  <a:cubicBezTo>
                    <a:pt x="571" y="286"/>
                    <a:pt x="603" y="317"/>
                    <a:pt x="603" y="349"/>
                  </a:cubicBezTo>
                  <a:lnTo>
                    <a:pt x="603" y="761"/>
                  </a:lnTo>
                  <a:cubicBezTo>
                    <a:pt x="603" y="792"/>
                    <a:pt x="571" y="824"/>
                    <a:pt x="571" y="856"/>
                  </a:cubicBezTo>
                  <a:cubicBezTo>
                    <a:pt x="571" y="887"/>
                    <a:pt x="539" y="919"/>
                    <a:pt x="507" y="951"/>
                  </a:cubicBezTo>
                  <a:cubicBezTo>
                    <a:pt x="507" y="951"/>
                    <a:pt x="476" y="982"/>
                    <a:pt x="444" y="982"/>
                  </a:cubicBezTo>
                  <a:cubicBezTo>
                    <a:pt x="412" y="1014"/>
                    <a:pt x="381" y="1014"/>
                    <a:pt x="349" y="1014"/>
                  </a:cubicBezTo>
                  <a:cubicBezTo>
                    <a:pt x="317" y="1014"/>
                    <a:pt x="286" y="1014"/>
                    <a:pt x="254" y="982"/>
                  </a:cubicBezTo>
                  <a:cubicBezTo>
                    <a:pt x="222" y="982"/>
                    <a:pt x="222" y="951"/>
                    <a:pt x="191" y="951"/>
                  </a:cubicBezTo>
                  <a:cubicBezTo>
                    <a:pt x="159" y="919"/>
                    <a:pt x="159" y="887"/>
                    <a:pt x="127" y="856"/>
                  </a:cubicBezTo>
                  <a:cubicBezTo>
                    <a:pt x="127" y="824"/>
                    <a:pt x="127" y="792"/>
                    <a:pt x="127" y="761"/>
                  </a:cubicBezTo>
                  <a:lnTo>
                    <a:pt x="127" y="349"/>
                  </a:lnTo>
                  <a:cubicBezTo>
                    <a:pt x="127" y="317"/>
                    <a:pt x="127" y="286"/>
                    <a:pt x="127" y="254"/>
                  </a:cubicBezTo>
                  <a:cubicBezTo>
                    <a:pt x="159" y="222"/>
                    <a:pt x="159" y="191"/>
                    <a:pt x="191" y="191"/>
                  </a:cubicBezTo>
                  <a:cubicBezTo>
                    <a:pt x="222" y="159"/>
                    <a:pt x="222" y="127"/>
                    <a:pt x="254" y="127"/>
                  </a:cubicBezTo>
                  <a:cubicBezTo>
                    <a:pt x="286" y="127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91" y="32"/>
                    <a:pt x="127" y="64"/>
                    <a:pt x="96" y="96"/>
                  </a:cubicBezTo>
                  <a:cubicBezTo>
                    <a:pt x="64" y="127"/>
                    <a:pt x="64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7"/>
                  </a:cubicBezTo>
                  <a:cubicBezTo>
                    <a:pt x="64" y="951"/>
                    <a:pt x="64" y="982"/>
                    <a:pt x="96" y="1014"/>
                  </a:cubicBezTo>
                  <a:cubicBezTo>
                    <a:pt x="127" y="1046"/>
                    <a:pt x="191" y="1077"/>
                    <a:pt x="222" y="1077"/>
                  </a:cubicBezTo>
                  <a:cubicBezTo>
                    <a:pt x="254" y="1109"/>
                    <a:pt x="317" y="1109"/>
                    <a:pt x="349" y="1109"/>
                  </a:cubicBezTo>
                  <a:cubicBezTo>
                    <a:pt x="412" y="1109"/>
                    <a:pt x="444" y="1109"/>
                    <a:pt x="507" y="1077"/>
                  </a:cubicBezTo>
                  <a:cubicBezTo>
                    <a:pt x="539" y="1077"/>
                    <a:pt x="571" y="1046"/>
                    <a:pt x="603" y="1014"/>
                  </a:cubicBezTo>
                  <a:cubicBezTo>
                    <a:pt x="634" y="982"/>
                    <a:pt x="666" y="951"/>
                    <a:pt x="698" y="887"/>
                  </a:cubicBezTo>
                  <a:cubicBezTo>
                    <a:pt x="698" y="856"/>
                    <a:pt x="698" y="792"/>
                    <a:pt x="698" y="761"/>
                  </a:cubicBezTo>
                  <a:lnTo>
                    <a:pt x="698" y="349"/>
                  </a:lnTo>
                  <a:cubicBezTo>
                    <a:pt x="698" y="286"/>
                    <a:pt x="698" y="254"/>
                    <a:pt x="698" y="191"/>
                  </a:cubicBezTo>
                  <a:cubicBezTo>
                    <a:pt x="666" y="159"/>
                    <a:pt x="634" y="127"/>
                    <a:pt x="603" y="96"/>
                  </a:cubicBezTo>
                  <a:cubicBezTo>
                    <a:pt x="571" y="64"/>
                    <a:pt x="539" y="32"/>
                    <a:pt x="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40"/>
            <p:cNvSpPr/>
            <p:nvPr/>
          </p:nvSpPr>
          <p:spPr>
            <a:xfrm>
              <a:off x="3177997" y="3181647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1"/>
                  </a:moveTo>
                  <a:lnTo>
                    <a:pt x="1" y="127"/>
                  </a:lnTo>
                  <a:lnTo>
                    <a:pt x="159" y="127"/>
                  </a:lnTo>
                  <a:lnTo>
                    <a:pt x="159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2"/>
                  </a:lnTo>
                  <a:lnTo>
                    <a:pt x="286" y="98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40"/>
            <p:cNvSpPr/>
            <p:nvPr/>
          </p:nvSpPr>
          <p:spPr>
            <a:xfrm>
              <a:off x="3199434" y="3181647"/>
              <a:ext cx="22500" cy="35749"/>
            </a:xfrm>
            <a:custGeom>
              <a:avLst/>
              <a:gdLst/>
              <a:ahLst/>
              <a:cxnLst/>
              <a:rect l="l" t="t" r="r" b="b"/>
              <a:pathLst>
                <a:path w="698" h="1109" extrusionOk="0">
                  <a:moveTo>
                    <a:pt x="349" y="96"/>
                  </a:moveTo>
                  <a:cubicBezTo>
                    <a:pt x="381" y="96"/>
                    <a:pt x="412" y="127"/>
                    <a:pt x="444" y="127"/>
                  </a:cubicBezTo>
                  <a:cubicBezTo>
                    <a:pt x="476" y="127"/>
                    <a:pt x="476" y="159"/>
                    <a:pt x="507" y="191"/>
                  </a:cubicBezTo>
                  <a:cubicBezTo>
                    <a:pt x="539" y="191"/>
                    <a:pt x="539" y="222"/>
                    <a:pt x="571" y="254"/>
                  </a:cubicBezTo>
                  <a:cubicBezTo>
                    <a:pt x="571" y="286"/>
                    <a:pt x="571" y="317"/>
                    <a:pt x="571" y="349"/>
                  </a:cubicBezTo>
                  <a:lnTo>
                    <a:pt x="571" y="761"/>
                  </a:lnTo>
                  <a:cubicBezTo>
                    <a:pt x="571" y="792"/>
                    <a:pt x="571" y="824"/>
                    <a:pt x="571" y="856"/>
                  </a:cubicBezTo>
                  <a:cubicBezTo>
                    <a:pt x="539" y="887"/>
                    <a:pt x="539" y="919"/>
                    <a:pt x="507" y="951"/>
                  </a:cubicBezTo>
                  <a:cubicBezTo>
                    <a:pt x="476" y="951"/>
                    <a:pt x="476" y="982"/>
                    <a:pt x="444" y="982"/>
                  </a:cubicBezTo>
                  <a:cubicBezTo>
                    <a:pt x="412" y="1014"/>
                    <a:pt x="381" y="1014"/>
                    <a:pt x="349" y="1014"/>
                  </a:cubicBezTo>
                  <a:cubicBezTo>
                    <a:pt x="317" y="1014"/>
                    <a:pt x="286" y="1014"/>
                    <a:pt x="254" y="982"/>
                  </a:cubicBezTo>
                  <a:cubicBezTo>
                    <a:pt x="222" y="982"/>
                    <a:pt x="191" y="951"/>
                    <a:pt x="191" y="951"/>
                  </a:cubicBezTo>
                  <a:cubicBezTo>
                    <a:pt x="159" y="919"/>
                    <a:pt x="127" y="887"/>
                    <a:pt x="127" y="856"/>
                  </a:cubicBezTo>
                  <a:cubicBezTo>
                    <a:pt x="127" y="824"/>
                    <a:pt x="96" y="792"/>
                    <a:pt x="96" y="761"/>
                  </a:cubicBezTo>
                  <a:lnTo>
                    <a:pt x="96" y="349"/>
                  </a:lnTo>
                  <a:cubicBezTo>
                    <a:pt x="96" y="317"/>
                    <a:pt x="127" y="286"/>
                    <a:pt x="127" y="254"/>
                  </a:cubicBezTo>
                  <a:cubicBezTo>
                    <a:pt x="127" y="222"/>
                    <a:pt x="159" y="191"/>
                    <a:pt x="191" y="191"/>
                  </a:cubicBezTo>
                  <a:cubicBezTo>
                    <a:pt x="191" y="159"/>
                    <a:pt x="222" y="127"/>
                    <a:pt x="254" y="127"/>
                  </a:cubicBezTo>
                  <a:cubicBezTo>
                    <a:pt x="286" y="127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59" y="32"/>
                    <a:pt x="127" y="64"/>
                    <a:pt x="96" y="96"/>
                  </a:cubicBezTo>
                  <a:cubicBezTo>
                    <a:pt x="64" y="127"/>
                    <a:pt x="32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7"/>
                  </a:cubicBezTo>
                  <a:cubicBezTo>
                    <a:pt x="32" y="951"/>
                    <a:pt x="64" y="982"/>
                    <a:pt x="96" y="1014"/>
                  </a:cubicBezTo>
                  <a:cubicBezTo>
                    <a:pt x="127" y="1046"/>
                    <a:pt x="159" y="1077"/>
                    <a:pt x="222" y="1077"/>
                  </a:cubicBezTo>
                  <a:cubicBezTo>
                    <a:pt x="254" y="1109"/>
                    <a:pt x="286" y="1109"/>
                    <a:pt x="349" y="1109"/>
                  </a:cubicBezTo>
                  <a:cubicBezTo>
                    <a:pt x="412" y="1109"/>
                    <a:pt x="444" y="1109"/>
                    <a:pt x="476" y="1077"/>
                  </a:cubicBezTo>
                  <a:cubicBezTo>
                    <a:pt x="539" y="1077"/>
                    <a:pt x="571" y="1046"/>
                    <a:pt x="602" y="1014"/>
                  </a:cubicBezTo>
                  <a:cubicBezTo>
                    <a:pt x="634" y="982"/>
                    <a:pt x="666" y="951"/>
                    <a:pt x="666" y="887"/>
                  </a:cubicBezTo>
                  <a:cubicBezTo>
                    <a:pt x="697" y="856"/>
                    <a:pt x="697" y="792"/>
                    <a:pt x="697" y="761"/>
                  </a:cubicBezTo>
                  <a:lnTo>
                    <a:pt x="697" y="349"/>
                  </a:lnTo>
                  <a:cubicBezTo>
                    <a:pt x="697" y="286"/>
                    <a:pt x="697" y="254"/>
                    <a:pt x="666" y="191"/>
                  </a:cubicBezTo>
                  <a:cubicBezTo>
                    <a:pt x="666" y="159"/>
                    <a:pt x="634" y="127"/>
                    <a:pt x="602" y="96"/>
                  </a:cubicBezTo>
                  <a:cubicBezTo>
                    <a:pt x="571" y="64"/>
                    <a:pt x="539" y="32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40"/>
            <p:cNvSpPr/>
            <p:nvPr/>
          </p:nvSpPr>
          <p:spPr>
            <a:xfrm>
              <a:off x="3124906" y="3237800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0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1014"/>
                  </a:lnTo>
                  <a:lnTo>
                    <a:pt x="317" y="1014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40"/>
            <p:cNvSpPr/>
            <p:nvPr/>
          </p:nvSpPr>
          <p:spPr>
            <a:xfrm>
              <a:off x="3170841" y="3237800"/>
              <a:ext cx="22500" cy="36780"/>
            </a:xfrm>
            <a:custGeom>
              <a:avLst/>
              <a:gdLst/>
              <a:ahLst/>
              <a:cxnLst/>
              <a:rect l="l" t="t" r="r" b="b"/>
              <a:pathLst>
                <a:path w="698" h="1141" extrusionOk="0">
                  <a:moveTo>
                    <a:pt x="444" y="127"/>
                  </a:moveTo>
                  <a:cubicBezTo>
                    <a:pt x="476" y="159"/>
                    <a:pt x="508" y="159"/>
                    <a:pt x="539" y="190"/>
                  </a:cubicBezTo>
                  <a:cubicBezTo>
                    <a:pt x="539" y="222"/>
                    <a:pt x="571" y="222"/>
                    <a:pt x="571" y="254"/>
                  </a:cubicBezTo>
                  <a:cubicBezTo>
                    <a:pt x="603" y="285"/>
                    <a:pt x="603" y="317"/>
                    <a:pt x="603" y="349"/>
                  </a:cubicBezTo>
                  <a:lnTo>
                    <a:pt x="603" y="792"/>
                  </a:lnTo>
                  <a:cubicBezTo>
                    <a:pt x="603" y="824"/>
                    <a:pt x="603" y="855"/>
                    <a:pt x="571" y="887"/>
                  </a:cubicBezTo>
                  <a:cubicBezTo>
                    <a:pt x="571" y="887"/>
                    <a:pt x="539" y="919"/>
                    <a:pt x="539" y="950"/>
                  </a:cubicBezTo>
                  <a:cubicBezTo>
                    <a:pt x="508" y="982"/>
                    <a:pt x="476" y="982"/>
                    <a:pt x="444" y="1014"/>
                  </a:cubicBezTo>
                  <a:lnTo>
                    <a:pt x="254" y="1014"/>
                  </a:lnTo>
                  <a:cubicBezTo>
                    <a:pt x="254" y="982"/>
                    <a:pt x="223" y="982"/>
                    <a:pt x="191" y="950"/>
                  </a:cubicBezTo>
                  <a:cubicBezTo>
                    <a:pt x="159" y="919"/>
                    <a:pt x="159" y="887"/>
                    <a:pt x="128" y="887"/>
                  </a:cubicBezTo>
                  <a:cubicBezTo>
                    <a:pt x="128" y="855"/>
                    <a:pt x="128" y="824"/>
                    <a:pt x="128" y="792"/>
                  </a:cubicBezTo>
                  <a:lnTo>
                    <a:pt x="128" y="349"/>
                  </a:lnTo>
                  <a:cubicBezTo>
                    <a:pt x="128" y="317"/>
                    <a:pt x="128" y="285"/>
                    <a:pt x="128" y="254"/>
                  </a:cubicBezTo>
                  <a:cubicBezTo>
                    <a:pt x="159" y="222"/>
                    <a:pt x="159" y="222"/>
                    <a:pt x="191" y="190"/>
                  </a:cubicBezTo>
                  <a:cubicBezTo>
                    <a:pt x="223" y="159"/>
                    <a:pt x="254" y="159"/>
                    <a:pt x="254" y="127"/>
                  </a:cubicBezTo>
                  <a:close/>
                  <a:moveTo>
                    <a:pt x="349" y="0"/>
                  </a:moveTo>
                  <a:cubicBezTo>
                    <a:pt x="318" y="0"/>
                    <a:pt x="254" y="0"/>
                    <a:pt x="223" y="32"/>
                  </a:cubicBezTo>
                  <a:cubicBezTo>
                    <a:pt x="191" y="64"/>
                    <a:pt x="128" y="64"/>
                    <a:pt x="96" y="95"/>
                  </a:cubicBezTo>
                  <a:cubicBezTo>
                    <a:pt x="64" y="127"/>
                    <a:pt x="64" y="159"/>
                    <a:pt x="33" y="222"/>
                  </a:cubicBezTo>
                  <a:cubicBezTo>
                    <a:pt x="1" y="254"/>
                    <a:pt x="1" y="317"/>
                    <a:pt x="1" y="349"/>
                  </a:cubicBezTo>
                  <a:lnTo>
                    <a:pt x="1" y="792"/>
                  </a:lnTo>
                  <a:cubicBezTo>
                    <a:pt x="1" y="824"/>
                    <a:pt x="1" y="887"/>
                    <a:pt x="33" y="919"/>
                  </a:cubicBezTo>
                  <a:cubicBezTo>
                    <a:pt x="64" y="950"/>
                    <a:pt x="64" y="982"/>
                    <a:pt x="96" y="1014"/>
                  </a:cubicBezTo>
                  <a:cubicBezTo>
                    <a:pt x="128" y="1045"/>
                    <a:pt x="191" y="1077"/>
                    <a:pt x="223" y="1109"/>
                  </a:cubicBezTo>
                  <a:cubicBezTo>
                    <a:pt x="254" y="1109"/>
                    <a:pt x="318" y="1140"/>
                    <a:pt x="349" y="1140"/>
                  </a:cubicBezTo>
                  <a:cubicBezTo>
                    <a:pt x="413" y="1140"/>
                    <a:pt x="444" y="1109"/>
                    <a:pt x="508" y="1109"/>
                  </a:cubicBezTo>
                  <a:cubicBezTo>
                    <a:pt x="539" y="1077"/>
                    <a:pt x="571" y="1045"/>
                    <a:pt x="603" y="1014"/>
                  </a:cubicBezTo>
                  <a:cubicBezTo>
                    <a:pt x="634" y="982"/>
                    <a:pt x="666" y="950"/>
                    <a:pt x="698" y="919"/>
                  </a:cubicBezTo>
                  <a:cubicBezTo>
                    <a:pt x="698" y="887"/>
                    <a:pt x="698" y="824"/>
                    <a:pt x="698" y="792"/>
                  </a:cubicBezTo>
                  <a:lnTo>
                    <a:pt x="698" y="349"/>
                  </a:lnTo>
                  <a:cubicBezTo>
                    <a:pt x="698" y="317"/>
                    <a:pt x="698" y="254"/>
                    <a:pt x="698" y="222"/>
                  </a:cubicBezTo>
                  <a:cubicBezTo>
                    <a:pt x="666" y="190"/>
                    <a:pt x="634" y="127"/>
                    <a:pt x="603" y="95"/>
                  </a:cubicBezTo>
                  <a:cubicBezTo>
                    <a:pt x="571" y="64"/>
                    <a:pt x="539" y="64"/>
                    <a:pt x="508" y="32"/>
                  </a:cubicBezTo>
                  <a:cubicBezTo>
                    <a:pt x="444" y="0"/>
                    <a:pt x="413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40"/>
            <p:cNvSpPr/>
            <p:nvPr/>
          </p:nvSpPr>
          <p:spPr>
            <a:xfrm>
              <a:off x="3199434" y="3237800"/>
              <a:ext cx="22500" cy="36780"/>
            </a:xfrm>
            <a:custGeom>
              <a:avLst/>
              <a:gdLst/>
              <a:ahLst/>
              <a:cxnLst/>
              <a:rect l="l" t="t" r="r" b="b"/>
              <a:pathLst>
                <a:path w="698" h="1141" extrusionOk="0">
                  <a:moveTo>
                    <a:pt x="444" y="127"/>
                  </a:moveTo>
                  <a:cubicBezTo>
                    <a:pt x="476" y="159"/>
                    <a:pt x="476" y="159"/>
                    <a:pt x="507" y="190"/>
                  </a:cubicBezTo>
                  <a:cubicBezTo>
                    <a:pt x="539" y="222"/>
                    <a:pt x="539" y="222"/>
                    <a:pt x="571" y="254"/>
                  </a:cubicBezTo>
                  <a:cubicBezTo>
                    <a:pt x="571" y="285"/>
                    <a:pt x="571" y="317"/>
                    <a:pt x="571" y="349"/>
                  </a:cubicBezTo>
                  <a:lnTo>
                    <a:pt x="571" y="792"/>
                  </a:lnTo>
                  <a:cubicBezTo>
                    <a:pt x="571" y="824"/>
                    <a:pt x="571" y="855"/>
                    <a:pt x="571" y="887"/>
                  </a:cubicBezTo>
                  <a:cubicBezTo>
                    <a:pt x="539" y="887"/>
                    <a:pt x="539" y="919"/>
                    <a:pt x="507" y="950"/>
                  </a:cubicBezTo>
                  <a:cubicBezTo>
                    <a:pt x="476" y="982"/>
                    <a:pt x="476" y="982"/>
                    <a:pt x="444" y="1014"/>
                  </a:cubicBezTo>
                  <a:lnTo>
                    <a:pt x="254" y="1014"/>
                  </a:lnTo>
                  <a:cubicBezTo>
                    <a:pt x="222" y="982"/>
                    <a:pt x="191" y="982"/>
                    <a:pt x="191" y="950"/>
                  </a:cubicBezTo>
                  <a:cubicBezTo>
                    <a:pt x="159" y="919"/>
                    <a:pt x="127" y="887"/>
                    <a:pt x="127" y="887"/>
                  </a:cubicBezTo>
                  <a:cubicBezTo>
                    <a:pt x="127" y="855"/>
                    <a:pt x="96" y="824"/>
                    <a:pt x="96" y="792"/>
                  </a:cubicBezTo>
                  <a:lnTo>
                    <a:pt x="96" y="349"/>
                  </a:lnTo>
                  <a:cubicBezTo>
                    <a:pt x="96" y="317"/>
                    <a:pt x="127" y="285"/>
                    <a:pt x="127" y="254"/>
                  </a:cubicBezTo>
                  <a:cubicBezTo>
                    <a:pt x="127" y="222"/>
                    <a:pt x="159" y="222"/>
                    <a:pt x="191" y="190"/>
                  </a:cubicBezTo>
                  <a:cubicBezTo>
                    <a:pt x="191" y="159"/>
                    <a:pt x="222" y="159"/>
                    <a:pt x="254" y="127"/>
                  </a:cubicBezTo>
                  <a:close/>
                  <a:moveTo>
                    <a:pt x="349" y="0"/>
                  </a:moveTo>
                  <a:cubicBezTo>
                    <a:pt x="286" y="0"/>
                    <a:pt x="254" y="0"/>
                    <a:pt x="222" y="32"/>
                  </a:cubicBezTo>
                  <a:cubicBezTo>
                    <a:pt x="159" y="64"/>
                    <a:pt x="127" y="64"/>
                    <a:pt x="96" y="95"/>
                  </a:cubicBezTo>
                  <a:cubicBezTo>
                    <a:pt x="64" y="127"/>
                    <a:pt x="32" y="159"/>
                    <a:pt x="32" y="222"/>
                  </a:cubicBezTo>
                  <a:cubicBezTo>
                    <a:pt x="1" y="254"/>
                    <a:pt x="1" y="317"/>
                    <a:pt x="1" y="349"/>
                  </a:cubicBezTo>
                  <a:lnTo>
                    <a:pt x="1" y="792"/>
                  </a:lnTo>
                  <a:cubicBezTo>
                    <a:pt x="1" y="824"/>
                    <a:pt x="1" y="887"/>
                    <a:pt x="32" y="919"/>
                  </a:cubicBezTo>
                  <a:cubicBezTo>
                    <a:pt x="32" y="950"/>
                    <a:pt x="64" y="982"/>
                    <a:pt x="96" y="1014"/>
                  </a:cubicBezTo>
                  <a:cubicBezTo>
                    <a:pt x="127" y="1045"/>
                    <a:pt x="159" y="1077"/>
                    <a:pt x="222" y="1109"/>
                  </a:cubicBezTo>
                  <a:cubicBezTo>
                    <a:pt x="254" y="1109"/>
                    <a:pt x="286" y="1140"/>
                    <a:pt x="349" y="1140"/>
                  </a:cubicBezTo>
                  <a:cubicBezTo>
                    <a:pt x="412" y="1140"/>
                    <a:pt x="444" y="1109"/>
                    <a:pt x="476" y="1109"/>
                  </a:cubicBezTo>
                  <a:cubicBezTo>
                    <a:pt x="539" y="1077"/>
                    <a:pt x="571" y="1045"/>
                    <a:pt x="602" y="1014"/>
                  </a:cubicBezTo>
                  <a:cubicBezTo>
                    <a:pt x="634" y="982"/>
                    <a:pt x="666" y="950"/>
                    <a:pt x="666" y="919"/>
                  </a:cubicBezTo>
                  <a:cubicBezTo>
                    <a:pt x="697" y="887"/>
                    <a:pt x="697" y="824"/>
                    <a:pt x="697" y="792"/>
                  </a:cubicBezTo>
                  <a:lnTo>
                    <a:pt x="697" y="349"/>
                  </a:lnTo>
                  <a:cubicBezTo>
                    <a:pt x="697" y="317"/>
                    <a:pt x="697" y="254"/>
                    <a:pt x="666" y="222"/>
                  </a:cubicBezTo>
                  <a:cubicBezTo>
                    <a:pt x="666" y="190"/>
                    <a:pt x="634" y="127"/>
                    <a:pt x="602" y="95"/>
                  </a:cubicBezTo>
                  <a:cubicBezTo>
                    <a:pt x="571" y="64"/>
                    <a:pt x="539" y="64"/>
                    <a:pt x="476" y="32"/>
                  </a:cubicBezTo>
                  <a:cubicBezTo>
                    <a:pt x="444" y="0"/>
                    <a:pt x="381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40"/>
            <p:cNvSpPr/>
            <p:nvPr/>
          </p:nvSpPr>
          <p:spPr>
            <a:xfrm>
              <a:off x="3124906" y="3294953"/>
              <a:ext cx="15344" cy="35781"/>
            </a:xfrm>
            <a:custGeom>
              <a:avLst/>
              <a:gdLst/>
              <a:ahLst/>
              <a:cxnLst/>
              <a:rect l="l" t="t" r="r" b="b"/>
              <a:pathLst>
                <a:path w="476" h="1110" extrusionOk="0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3"/>
                  </a:lnTo>
                  <a:lnTo>
                    <a:pt x="1" y="983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3"/>
                  </a:lnTo>
                  <a:lnTo>
                    <a:pt x="317" y="98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40"/>
            <p:cNvSpPr/>
            <p:nvPr/>
          </p:nvSpPr>
          <p:spPr>
            <a:xfrm>
              <a:off x="3146342" y="3294953"/>
              <a:ext cx="22500" cy="35781"/>
            </a:xfrm>
            <a:custGeom>
              <a:avLst/>
              <a:gdLst/>
              <a:ahLst/>
              <a:cxnLst/>
              <a:rect l="l" t="t" r="r" b="b"/>
              <a:pathLst>
                <a:path w="698" h="1110" extrusionOk="0">
                  <a:moveTo>
                    <a:pt x="349" y="96"/>
                  </a:moveTo>
                  <a:cubicBezTo>
                    <a:pt x="381" y="96"/>
                    <a:pt x="412" y="96"/>
                    <a:pt x="444" y="127"/>
                  </a:cubicBezTo>
                  <a:cubicBezTo>
                    <a:pt x="476" y="127"/>
                    <a:pt x="507" y="159"/>
                    <a:pt x="507" y="159"/>
                  </a:cubicBezTo>
                  <a:cubicBezTo>
                    <a:pt x="539" y="191"/>
                    <a:pt x="571" y="222"/>
                    <a:pt x="571" y="254"/>
                  </a:cubicBezTo>
                  <a:cubicBezTo>
                    <a:pt x="571" y="286"/>
                    <a:pt x="603" y="317"/>
                    <a:pt x="603" y="349"/>
                  </a:cubicBezTo>
                  <a:lnTo>
                    <a:pt x="603" y="761"/>
                  </a:lnTo>
                  <a:cubicBezTo>
                    <a:pt x="603" y="793"/>
                    <a:pt x="571" y="824"/>
                    <a:pt x="571" y="856"/>
                  </a:cubicBezTo>
                  <a:cubicBezTo>
                    <a:pt x="571" y="888"/>
                    <a:pt x="539" y="919"/>
                    <a:pt x="507" y="919"/>
                  </a:cubicBezTo>
                  <a:cubicBezTo>
                    <a:pt x="507" y="951"/>
                    <a:pt x="476" y="983"/>
                    <a:pt x="444" y="983"/>
                  </a:cubicBezTo>
                  <a:cubicBezTo>
                    <a:pt x="412" y="983"/>
                    <a:pt x="381" y="1014"/>
                    <a:pt x="349" y="1014"/>
                  </a:cubicBezTo>
                  <a:cubicBezTo>
                    <a:pt x="317" y="1014"/>
                    <a:pt x="286" y="983"/>
                    <a:pt x="254" y="983"/>
                  </a:cubicBezTo>
                  <a:cubicBezTo>
                    <a:pt x="222" y="983"/>
                    <a:pt x="222" y="951"/>
                    <a:pt x="191" y="919"/>
                  </a:cubicBezTo>
                  <a:cubicBezTo>
                    <a:pt x="159" y="919"/>
                    <a:pt x="159" y="888"/>
                    <a:pt x="127" y="856"/>
                  </a:cubicBezTo>
                  <a:cubicBezTo>
                    <a:pt x="127" y="824"/>
                    <a:pt x="127" y="793"/>
                    <a:pt x="127" y="761"/>
                  </a:cubicBezTo>
                  <a:lnTo>
                    <a:pt x="127" y="349"/>
                  </a:lnTo>
                  <a:cubicBezTo>
                    <a:pt x="127" y="317"/>
                    <a:pt x="127" y="286"/>
                    <a:pt x="127" y="254"/>
                  </a:cubicBezTo>
                  <a:cubicBezTo>
                    <a:pt x="159" y="222"/>
                    <a:pt x="159" y="191"/>
                    <a:pt x="191" y="159"/>
                  </a:cubicBezTo>
                  <a:cubicBezTo>
                    <a:pt x="222" y="159"/>
                    <a:pt x="222" y="127"/>
                    <a:pt x="254" y="127"/>
                  </a:cubicBezTo>
                  <a:cubicBezTo>
                    <a:pt x="286" y="96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91" y="32"/>
                    <a:pt x="127" y="64"/>
                    <a:pt x="96" y="96"/>
                  </a:cubicBezTo>
                  <a:cubicBezTo>
                    <a:pt x="64" y="127"/>
                    <a:pt x="64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8"/>
                  </a:cubicBezTo>
                  <a:cubicBezTo>
                    <a:pt x="64" y="951"/>
                    <a:pt x="64" y="983"/>
                    <a:pt x="96" y="1014"/>
                  </a:cubicBezTo>
                  <a:cubicBezTo>
                    <a:pt x="127" y="1046"/>
                    <a:pt x="191" y="1078"/>
                    <a:pt x="222" y="1078"/>
                  </a:cubicBezTo>
                  <a:cubicBezTo>
                    <a:pt x="254" y="1109"/>
                    <a:pt x="317" y="1109"/>
                    <a:pt x="349" y="1109"/>
                  </a:cubicBezTo>
                  <a:cubicBezTo>
                    <a:pt x="412" y="1109"/>
                    <a:pt x="444" y="1109"/>
                    <a:pt x="507" y="1078"/>
                  </a:cubicBezTo>
                  <a:cubicBezTo>
                    <a:pt x="539" y="1078"/>
                    <a:pt x="571" y="1046"/>
                    <a:pt x="603" y="1014"/>
                  </a:cubicBezTo>
                  <a:cubicBezTo>
                    <a:pt x="634" y="983"/>
                    <a:pt x="666" y="951"/>
                    <a:pt x="698" y="888"/>
                  </a:cubicBezTo>
                  <a:cubicBezTo>
                    <a:pt x="698" y="856"/>
                    <a:pt x="698" y="824"/>
                    <a:pt x="698" y="761"/>
                  </a:cubicBezTo>
                  <a:lnTo>
                    <a:pt x="698" y="349"/>
                  </a:lnTo>
                  <a:cubicBezTo>
                    <a:pt x="698" y="286"/>
                    <a:pt x="698" y="254"/>
                    <a:pt x="698" y="191"/>
                  </a:cubicBezTo>
                  <a:cubicBezTo>
                    <a:pt x="666" y="159"/>
                    <a:pt x="634" y="127"/>
                    <a:pt x="603" y="96"/>
                  </a:cubicBezTo>
                  <a:cubicBezTo>
                    <a:pt x="571" y="64"/>
                    <a:pt x="539" y="32"/>
                    <a:pt x="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40"/>
            <p:cNvSpPr/>
            <p:nvPr/>
          </p:nvSpPr>
          <p:spPr>
            <a:xfrm>
              <a:off x="3174935" y="3294953"/>
              <a:ext cx="22500" cy="35781"/>
            </a:xfrm>
            <a:custGeom>
              <a:avLst/>
              <a:gdLst/>
              <a:ahLst/>
              <a:cxnLst/>
              <a:rect l="l" t="t" r="r" b="b"/>
              <a:pathLst>
                <a:path w="698" h="1110" extrusionOk="0">
                  <a:moveTo>
                    <a:pt x="349" y="96"/>
                  </a:moveTo>
                  <a:cubicBezTo>
                    <a:pt x="381" y="96"/>
                    <a:pt x="412" y="96"/>
                    <a:pt x="444" y="127"/>
                  </a:cubicBezTo>
                  <a:cubicBezTo>
                    <a:pt x="444" y="127"/>
                    <a:pt x="476" y="159"/>
                    <a:pt x="507" y="159"/>
                  </a:cubicBezTo>
                  <a:cubicBezTo>
                    <a:pt x="539" y="191"/>
                    <a:pt x="539" y="222"/>
                    <a:pt x="539" y="254"/>
                  </a:cubicBezTo>
                  <a:cubicBezTo>
                    <a:pt x="571" y="286"/>
                    <a:pt x="571" y="317"/>
                    <a:pt x="571" y="349"/>
                  </a:cubicBezTo>
                  <a:lnTo>
                    <a:pt x="571" y="761"/>
                  </a:lnTo>
                  <a:cubicBezTo>
                    <a:pt x="571" y="793"/>
                    <a:pt x="571" y="824"/>
                    <a:pt x="539" y="856"/>
                  </a:cubicBezTo>
                  <a:cubicBezTo>
                    <a:pt x="539" y="888"/>
                    <a:pt x="539" y="919"/>
                    <a:pt x="507" y="919"/>
                  </a:cubicBezTo>
                  <a:cubicBezTo>
                    <a:pt x="476" y="951"/>
                    <a:pt x="444" y="983"/>
                    <a:pt x="444" y="983"/>
                  </a:cubicBezTo>
                  <a:cubicBezTo>
                    <a:pt x="412" y="983"/>
                    <a:pt x="381" y="1014"/>
                    <a:pt x="349" y="1014"/>
                  </a:cubicBezTo>
                  <a:cubicBezTo>
                    <a:pt x="317" y="1014"/>
                    <a:pt x="286" y="983"/>
                    <a:pt x="254" y="983"/>
                  </a:cubicBezTo>
                  <a:cubicBezTo>
                    <a:pt x="222" y="983"/>
                    <a:pt x="191" y="951"/>
                    <a:pt x="159" y="919"/>
                  </a:cubicBezTo>
                  <a:cubicBezTo>
                    <a:pt x="159" y="919"/>
                    <a:pt x="127" y="888"/>
                    <a:pt x="127" y="856"/>
                  </a:cubicBezTo>
                  <a:cubicBezTo>
                    <a:pt x="96" y="824"/>
                    <a:pt x="96" y="793"/>
                    <a:pt x="96" y="761"/>
                  </a:cubicBezTo>
                  <a:lnTo>
                    <a:pt x="96" y="349"/>
                  </a:lnTo>
                  <a:cubicBezTo>
                    <a:pt x="96" y="317"/>
                    <a:pt x="96" y="286"/>
                    <a:pt x="127" y="254"/>
                  </a:cubicBezTo>
                  <a:cubicBezTo>
                    <a:pt x="127" y="222"/>
                    <a:pt x="159" y="191"/>
                    <a:pt x="159" y="159"/>
                  </a:cubicBezTo>
                  <a:cubicBezTo>
                    <a:pt x="191" y="159"/>
                    <a:pt x="222" y="127"/>
                    <a:pt x="254" y="127"/>
                  </a:cubicBezTo>
                  <a:cubicBezTo>
                    <a:pt x="286" y="96"/>
                    <a:pt x="317" y="96"/>
                    <a:pt x="349" y="96"/>
                  </a:cubicBezTo>
                  <a:close/>
                  <a:moveTo>
                    <a:pt x="191" y="1"/>
                  </a:moveTo>
                  <a:cubicBezTo>
                    <a:pt x="159" y="32"/>
                    <a:pt x="127" y="64"/>
                    <a:pt x="96" y="96"/>
                  </a:cubicBezTo>
                  <a:cubicBezTo>
                    <a:pt x="64" y="127"/>
                    <a:pt x="32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8"/>
                  </a:cubicBezTo>
                  <a:cubicBezTo>
                    <a:pt x="32" y="951"/>
                    <a:pt x="64" y="983"/>
                    <a:pt x="96" y="1014"/>
                  </a:cubicBezTo>
                  <a:cubicBezTo>
                    <a:pt x="127" y="1046"/>
                    <a:pt x="159" y="1078"/>
                    <a:pt x="191" y="1078"/>
                  </a:cubicBezTo>
                  <a:cubicBezTo>
                    <a:pt x="254" y="1109"/>
                    <a:pt x="286" y="1109"/>
                    <a:pt x="349" y="1109"/>
                  </a:cubicBezTo>
                  <a:cubicBezTo>
                    <a:pt x="381" y="1109"/>
                    <a:pt x="444" y="1109"/>
                    <a:pt x="476" y="1078"/>
                  </a:cubicBezTo>
                  <a:cubicBezTo>
                    <a:pt x="507" y="1078"/>
                    <a:pt x="571" y="1046"/>
                    <a:pt x="602" y="1014"/>
                  </a:cubicBezTo>
                  <a:cubicBezTo>
                    <a:pt x="634" y="983"/>
                    <a:pt x="634" y="951"/>
                    <a:pt x="666" y="888"/>
                  </a:cubicBezTo>
                  <a:cubicBezTo>
                    <a:pt x="697" y="856"/>
                    <a:pt x="697" y="824"/>
                    <a:pt x="697" y="761"/>
                  </a:cubicBezTo>
                  <a:lnTo>
                    <a:pt x="697" y="349"/>
                  </a:lnTo>
                  <a:cubicBezTo>
                    <a:pt x="697" y="286"/>
                    <a:pt x="697" y="254"/>
                    <a:pt x="666" y="191"/>
                  </a:cubicBezTo>
                  <a:cubicBezTo>
                    <a:pt x="666" y="159"/>
                    <a:pt x="634" y="127"/>
                    <a:pt x="602" y="96"/>
                  </a:cubicBezTo>
                  <a:cubicBezTo>
                    <a:pt x="571" y="64"/>
                    <a:pt x="539" y="32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40"/>
            <p:cNvSpPr/>
            <p:nvPr/>
          </p:nvSpPr>
          <p:spPr>
            <a:xfrm>
              <a:off x="3205558" y="3294953"/>
              <a:ext cx="15344" cy="35781"/>
            </a:xfrm>
            <a:custGeom>
              <a:avLst/>
              <a:gdLst/>
              <a:ahLst/>
              <a:cxnLst/>
              <a:rect l="l" t="t" r="r" b="b"/>
              <a:pathLst>
                <a:path w="476" h="1110" extrusionOk="0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3"/>
                  </a:lnTo>
                  <a:lnTo>
                    <a:pt x="1" y="983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3"/>
                  </a:lnTo>
                  <a:lnTo>
                    <a:pt x="317" y="98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40"/>
            <p:cNvSpPr/>
            <p:nvPr/>
          </p:nvSpPr>
          <p:spPr>
            <a:xfrm>
              <a:off x="1518604" y="3072058"/>
              <a:ext cx="455319" cy="294048"/>
            </a:xfrm>
            <a:custGeom>
              <a:avLst/>
              <a:gdLst/>
              <a:ahLst/>
              <a:cxnLst/>
              <a:rect l="l" t="t" r="r" b="b"/>
              <a:pathLst>
                <a:path w="14125" h="9122" extrusionOk="0">
                  <a:moveTo>
                    <a:pt x="0" y="1"/>
                  </a:moveTo>
                  <a:lnTo>
                    <a:pt x="0" y="9122"/>
                  </a:lnTo>
                  <a:lnTo>
                    <a:pt x="14125" y="9122"/>
                  </a:lnTo>
                  <a:lnTo>
                    <a:pt x="14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2" name="Google Shape;4622;p40"/>
            <p:cNvSpPr/>
            <p:nvPr/>
          </p:nvSpPr>
          <p:spPr>
            <a:xfrm>
              <a:off x="1443561" y="3374574"/>
              <a:ext cx="588063" cy="14345"/>
            </a:xfrm>
            <a:custGeom>
              <a:avLst/>
              <a:gdLst/>
              <a:ahLst/>
              <a:cxnLst/>
              <a:rect l="l" t="t" r="r" b="b"/>
              <a:pathLst>
                <a:path w="18243" h="445" extrusionOk="0">
                  <a:moveTo>
                    <a:pt x="1" y="1"/>
                  </a:moveTo>
                  <a:lnTo>
                    <a:pt x="1" y="444"/>
                  </a:lnTo>
                  <a:lnTo>
                    <a:pt x="18242" y="444"/>
                  </a:lnTo>
                  <a:lnTo>
                    <a:pt x="18242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40"/>
            <p:cNvSpPr/>
            <p:nvPr/>
          </p:nvSpPr>
          <p:spPr>
            <a:xfrm>
              <a:off x="1443561" y="3366418"/>
              <a:ext cx="588063" cy="8188"/>
            </a:xfrm>
            <a:custGeom>
              <a:avLst/>
              <a:gdLst/>
              <a:ahLst/>
              <a:cxnLst/>
              <a:rect l="l" t="t" r="r" b="b"/>
              <a:pathLst>
                <a:path w="18243" h="254" extrusionOk="0">
                  <a:moveTo>
                    <a:pt x="507" y="1"/>
                  </a:moveTo>
                  <a:lnTo>
                    <a:pt x="1" y="254"/>
                  </a:lnTo>
                  <a:lnTo>
                    <a:pt x="18242" y="254"/>
                  </a:lnTo>
                  <a:lnTo>
                    <a:pt x="17735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40"/>
            <p:cNvSpPr/>
            <p:nvPr/>
          </p:nvSpPr>
          <p:spPr>
            <a:xfrm>
              <a:off x="1443561" y="3388886"/>
              <a:ext cx="588063" cy="4094"/>
            </a:xfrm>
            <a:custGeom>
              <a:avLst/>
              <a:gdLst/>
              <a:ahLst/>
              <a:cxnLst/>
              <a:rect l="l" t="t" r="r" b="b"/>
              <a:pathLst>
                <a:path w="18243" h="127" extrusionOk="0">
                  <a:moveTo>
                    <a:pt x="1" y="0"/>
                  </a:moveTo>
                  <a:lnTo>
                    <a:pt x="507" y="127"/>
                  </a:lnTo>
                  <a:lnTo>
                    <a:pt x="17735" y="127"/>
                  </a:lnTo>
                  <a:lnTo>
                    <a:pt x="1824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40"/>
            <p:cNvSpPr/>
            <p:nvPr/>
          </p:nvSpPr>
          <p:spPr>
            <a:xfrm>
              <a:off x="1499714" y="3047904"/>
              <a:ext cx="474725" cy="321609"/>
            </a:xfrm>
            <a:custGeom>
              <a:avLst/>
              <a:gdLst/>
              <a:ahLst/>
              <a:cxnLst/>
              <a:rect l="l" t="t" r="r" b="b"/>
              <a:pathLst>
                <a:path w="14727" h="9977" extrusionOk="0">
                  <a:moveTo>
                    <a:pt x="14220" y="603"/>
                  </a:moveTo>
                  <a:lnTo>
                    <a:pt x="14220" y="9407"/>
                  </a:lnTo>
                  <a:lnTo>
                    <a:pt x="507" y="9407"/>
                  </a:lnTo>
                  <a:lnTo>
                    <a:pt x="507" y="603"/>
                  </a:lnTo>
                  <a:close/>
                  <a:moveTo>
                    <a:pt x="412" y="1"/>
                  </a:moveTo>
                  <a:cubicBezTo>
                    <a:pt x="191" y="1"/>
                    <a:pt x="1" y="191"/>
                    <a:pt x="1" y="413"/>
                  </a:cubicBezTo>
                  <a:lnTo>
                    <a:pt x="1" y="9977"/>
                  </a:lnTo>
                  <a:lnTo>
                    <a:pt x="14727" y="9977"/>
                  </a:lnTo>
                  <a:lnTo>
                    <a:pt x="14727" y="413"/>
                  </a:lnTo>
                  <a:cubicBezTo>
                    <a:pt x="14727" y="191"/>
                    <a:pt x="14568" y="1"/>
                    <a:pt x="143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6" name="Google Shape;4626;p40"/>
            <p:cNvSpPr/>
            <p:nvPr/>
          </p:nvSpPr>
          <p:spPr>
            <a:xfrm>
              <a:off x="1732483" y="3053029"/>
              <a:ext cx="10218" cy="10218"/>
            </a:xfrm>
            <a:custGeom>
              <a:avLst/>
              <a:gdLst/>
              <a:ahLst/>
              <a:cxnLst/>
              <a:rect l="l" t="t" r="r" b="b"/>
              <a:pathLst>
                <a:path w="317" h="317" extrusionOk="0">
                  <a:moveTo>
                    <a:pt x="158" y="0"/>
                  </a:moveTo>
                  <a:cubicBezTo>
                    <a:pt x="63" y="0"/>
                    <a:pt x="0" y="64"/>
                    <a:pt x="0" y="159"/>
                  </a:cubicBezTo>
                  <a:cubicBezTo>
                    <a:pt x="0" y="254"/>
                    <a:pt x="63" y="317"/>
                    <a:pt x="158" y="317"/>
                  </a:cubicBezTo>
                  <a:cubicBezTo>
                    <a:pt x="253" y="317"/>
                    <a:pt x="317" y="254"/>
                    <a:pt x="317" y="159"/>
                  </a:cubicBezTo>
                  <a:cubicBezTo>
                    <a:pt x="317" y="64"/>
                    <a:pt x="253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31" name="Google Shape;4631;p40"/>
            <p:cNvGrpSpPr/>
            <p:nvPr/>
          </p:nvGrpSpPr>
          <p:grpSpPr>
            <a:xfrm>
              <a:off x="6007496" y="1259410"/>
              <a:ext cx="267518" cy="470631"/>
              <a:chOff x="6159896" y="1259410"/>
              <a:chExt cx="267518" cy="470631"/>
            </a:xfrm>
          </p:grpSpPr>
          <p:sp>
            <p:nvSpPr>
              <p:cNvPr id="4632" name="Google Shape;4632;p40"/>
              <p:cNvSpPr/>
              <p:nvPr/>
            </p:nvSpPr>
            <p:spPr>
              <a:xfrm>
                <a:off x="6159896" y="1259410"/>
                <a:ext cx="267518" cy="470631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14600" extrusionOk="0">
                    <a:moveTo>
                      <a:pt x="7316" y="475"/>
                    </a:moveTo>
                    <a:cubicBezTo>
                      <a:pt x="7601" y="475"/>
                      <a:pt x="7823" y="665"/>
                      <a:pt x="7823" y="950"/>
                    </a:cubicBezTo>
                    <a:lnTo>
                      <a:pt x="7823" y="13649"/>
                    </a:lnTo>
                    <a:cubicBezTo>
                      <a:pt x="7823" y="13903"/>
                      <a:pt x="7601" y="14124"/>
                      <a:pt x="7316" y="14124"/>
                    </a:cubicBezTo>
                    <a:lnTo>
                      <a:pt x="951" y="14124"/>
                    </a:lnTo>
                    <a:cubicBezTo>
                      <a:pt x="698" y="14124"/>
                      <a:pt x="476" y="13903"/>
                      <a:pt x="476" y="13649"/>
                    </a:cubicBezTo>
                    <a:lnTo>
                      <a:pt x="476" y="950"/>
                    </a:lnTo>
                    <a:cubicBezTo>
                      <a:pt x="476" y="665"/>
                      <a:pt x="698" y="475"/>
                      <a:pt x="951" y="475"/>
                    </a:cubicBezTo>
                    <a:close/>
                    <a:moveTo>
                      <a:pt x="951" y="0"/>
                    </a:moveTo>
                    <a:cubicBezTo>
                      <a:pt x="444" y="0"/>
                      <a:pt x="1" y="412"/>
                      <a:pt x="1" y="950"/>
                    </a:cubicBezTo>
                    <a:lnTo>
                      <a:pt x="1" y="13649"/>
                    </a:lnTo>
                    <a:cubicBezTo>
                      <a:pt x="1" y="14188"/>
                      <a:pt x="444" y="14599"/>
                      <a:pt x="951" y="14599"/>
                    </a:cubicBezTo>
                    <a:lnTo>
                      <a:pt x="7316" y="14599"/>
                    </a:lnTo>
                    <a:cubicBezTo>
                      <a:pt x="7855" y="14599"/>
                      <a:pt x="8298" y="14188"/>
                      <a:pt x="8298" y="13649"/>
                    </a:cubicBezTo>
                    <a:lnTo>
                      <a:pt x="8298" y="950"/>
                    </a:lnTo>
                    <a:cubicBezTo>
                      <a:pt x="8298" y="412"/>
                      <a:pt x="7855" y="0"/>
                      <a:pt x="7316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40"/>
              <p:cNvSpPr/>
              <p:nvPr/>
            </p:nvSpPr>
            <p:spPr>
              <a:xfrm>
                <a:off x="6168084" y="1266533"/>
                <a:ext cx="251143" cy="456351"/>
              </a:xfrm>
              <a:custGeom>
                <a:avLst/>
                <a:gdLst/>
                <a:ahLst/>
                <a:cxnLst/>
                <a:rect l="l" t="t" r="r" b="b"/>
                <a:pathLst>
                  <a:path w="7791" h="14157" extrusionOk="0">
                    <a:moveTo>
                      <a:pt x="697" y="1"/>
                    </a:moveTo>
                    <a:cubicBezTo>
                      <a:pt x="317" y="1"/>
                      <a:pt x="0" y="317"/>
                      <a:pt x="0" y="729"/>
                    </a:cubicBezTo>
                    <a:lnTo>
                      <a:pt x="0" y="13428"/>
                    </a:lnTo>
                    <a:cubicBezTo>
                      <a:pt x="0" y="13840"/>
                      <a:pt x="317" y="14157"/>
                      <a:pt x="697" y="14157"/>
                    </a:cubicBezTo>
                    <a:lnTo>
                      <a:pt x="7062" y="14157"/>
                    </a:lnTo>
                    <a:cubicBezTo>
                      <a:pt x="7474" y="14157"/>
                      <a:pt x="7791" y="13840"/>
                      <a:pt x="7791" y="13428"/>
                    </a:cubicBezTo>
                    <a:lnTo>
                      <a:pt x="7791" y="729"/>
                    </a:lnTo>
                    <a:cubicBezTo>
                      <a:pt x="7791" y="349"/>
                      <a:pt x="7474" y="1"/>
                      <a:pt x="7062" y="1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40"/>
              <p:cNvSpPr/>
              <p:nvPr/>
            </p:nvSpPr>
            <p:spPr>
              <a:xfrm>
                <a:off x="6168767" y="1320465"/>
                <a:ext cx="238894" cy="32770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10166" extrusionOk="0">
                    <a:moveTo>
                      <a:pt x="0" y="0"/>
                    </a:moveTo>
                    <a:lnTo>
                      <a:pt x="0" y="10166"/>
                    </a:lnTo>
                    <a:lnTo>
                      <a:pt x="7411" y="10166"/>
                    </a:lnTo>
                    <a:lnTo>
                      <a:pt x="741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35" name="Google Shape;4635;p40"/>
              <p:cNvSpPr/>
              <p:nvPr/>
            </p:nvSpPr>
            <p:spPr>
              <a:xfrm>
                <a:off x="6283420" y="1296157"/>
                <a:ext cx="37812" cy="1021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317" extrusionOk="0">
                    <a:moveTo>
                      <a:pt x="159" y="0"/>
                    </a:moveTo>
                    <a:cubicBezTo>
                      <a:pt x="64" y="0"/>
                      <a:pt x="1" y="63"/>
                      <a:pt x="1" y="158"/>
                    </a:cubicBezTo>
                    <a:cubicBezTo>
                      <a:pt x="1" y="253"/>
                      <a:pt x="64" y="317"/>
                      <a:pt x="159" y="317"/>
                    </a:cubicBezTo>
                    <a:lnTo>
                      <a:pt x="1014" y="317"/>
                    </a:lnTo>
                    <a:cubicBezTo>
                      <a:pt x="1078" y="317"/>
                      <a:pt x="1173" y="253"/>
                      <a:pt x="1173" y="158"/>
                    </a:cubicBezTo>
                    <a:cubicBezTo>
                      <a:pt x="1173" y="63"/>
                      <a:pt x="1078" y="0"/>
                      <a:pt x="1014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40"/>
              <p:cNvSpPr/>
              <p:nvPr/>
            </p:nvSpPr>
            <p:spPr>
              <a:xfrm>
                <a:off x="6261984" y="1296157"/>
                <a:ext cx="16375" cy="10218"/>
              </a:xfrm>
              <a:custGeom>
                <a:avLst/>
                <a:gdLst/>
                <a:ahLst/>
                <a:cxnLst/>
                <a:rect l="l" t="t" r="r" b="b"/>
                <a:pathLst>
                  <a:path w="508" h="317" extrusionOk="0">
                    <a:moveTo>
                      <a:pt x="159" y="0"/>
                    </a:moveTo>
                    <a:cubicBezTo>
                      <a:pt x="64" y="0"/>
                      <a:pt x="1" y="63"/>
                      <a:pt x="1" y="158"/>
                    </a:cubicBezTo>
                    <a:cubicBezTo>
                      <a:pt x="1" y="253"/>
                      <a:pt x="64" y="317"/>
                      <a:pt x="159" y="317"/>
                    </a:cubicBezTo>
                    <a:lnTo>
                      <a:pt x="349" y="317"/>
                    </a:lnTo>
                    <a:cubicBezTo>
                      <a:pt x="444" y="317"/>
                      <a:pt x="507" y="253"/>
                      <a:pt x="507" y="158"/>
                    </a:cubicBezTo>
                    <a:cubicBezTo>
                      <a:pt x="507" y="63"/>
                      <a:pt x="444" y="0"/>
                      <a:pt x="349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40"/>
              <p:cNvSpPr/>
              <p:nvPr/>
            </p:nvSpPr>
            <p:spPr>
              <a:xfrm>
                <a:off x="6271171" y="1666699"/>
                <a:ext cx="44968" cy="44968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1395" extrusionOk="0">
                    <a:moveTo>
                      <a:pt x="698" y="1"/>
                    </a:moveTo>
                    <a:cubicBezTo>
                      <a:pt x="318" y="1"/>
                      <a:pt x="1" y="318"/>
                      <a:pt x="1" y="698"/>
                    </a:cubicBezTo>
                    <a:cubicBezTo>
                      <a:pt x="1" y="1078"/>
                      <a:pt x="318" y="1394"/>
                      <a:pt x="698" y="1394"/>
                    </a:cubicBezTo>
                    <a:cubicBezTo>
                      <a:pt x="1078" y="1394"/>
                      <a:pt x="1394" y="1078"/>
                      <a:pt x="1394" y="698"/>
                    </a:cubicBezTo>
                    <a:cubicBezTo>
                      <a:pt x="1394" y="318"/>
                      <a:pt x="1078" y="1"/>
                      <a:pt x="698" y="1"/>
                    </a:cubicBezTo>
                    <a:close/>
                  </a:path>
                </a:pathLst>
              </a:custGeom>
              <a:solidFill>
                <a:srgbClr val="F1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3" name="Google Shape;4643;p40"/>
          <p:cNvSpPr txBox="1"/>
          <p:nvPr/>
        </p:nvSpPr>
        <p:spPr>
          <a:xfrm>
            <a:off x="619911" y="4451577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b="1" dirty="0">
                <a:solidFill>
                  <a:schemeClr val="accent5">
                    <a:lumMod val="7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OPTIMIZED USE OF RENEWABE ENERGY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accent5">
                  <a:lumMod val="75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4" name="Google Shape;2424;p28">
            <a:extLst>
              <a:ext uri="{FF2B5EF4-FFF2-40B4-BE49-F238E27FC236}">
                <a16:creationId xmlns:a16="http://schemas.microsoft.com/office/drawing/2014/main" id="{13E647ED-D73E-4273-BE1A-87F22289A8D9}"/>
              </a:ext>
            </a:extLst>
          </p:cNvPr>
          <p:cNvSpPr txBox="1"/>
          <p:nvPr/>
        </p:nvSpPr>
        <p:spPr>
          <a:xfrm>
            <a:off x="190459" y="173384"/>
            <a:ext cx="2351846" cy="42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6. CONCLUSION</a:t>
            </a:r>
            <a:endParaRPr sz="24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5" name="Google Shape;2861;p32">
            <a:extLst>
              <a:ext uri="{FF2B5EF4-FFF2-40B4-BE49-F238E27FC236}">
                <a16:creationId xmlns:a16="http://schemas.microsoft.com/office/drawing/2014/main" id="{8CA17ABE-627D-4641-936F-E23AF8ED10B5}"/>
              </a:ext>
            </a:extLst>
          </p:cNvPr>
          <p:cNvSpPr txBox="1"/>
          <p:nvPr/>
        </p:nvSpPr>
        <p:spPr>
          <a:xfrm>
            <a:off x="3840556" y="2358881"/>
            <a:ext cx="1456879" cy="42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REDUCE GHG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EMISSION</a:t>
            </a:r>
            <a:endParaRPr sz="1600" b="1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6" name="Google Shape;2859;p32">
            <a:extLst>
              <a:ext uri="{FF2B5EF4-FFF2-40B4-BE49-F238E27FC236}">
                <a16:creationId xmlns:a16="http://schemas.microsoft.com/office/drawing/2014/main" id="{62D15D42-D5C7-4EEB-9960-B5967F6248AF}"/>
              </a:ext>
            </a:extLst>
          </p:cNvPr>
          <p:cNvSpPr txBox="1"/>
          <p:nvPr/>
        </p:nvSpPr>
        <p:spPr>
          <a:xfrm>
            <a:off x="2189950" y="4075036"/>
            <a:ext cx="2221146" cy="392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5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BETTER</a:t>
            </a:r>
            <a:r>
              <a:rPr lang="en" sz="1600" b="1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-IN" sz="1600" b="1" dirty="0">
                <a:solidFill>
                  <a:schemeClr val="accent5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MANAGEMENT</a:t>
            </a:r>
          </a:p>
        </p:txBody>
      </p:sp>
      <p:sp>
        <p:nvSpPr>
          <p:cNvPr id="87" name="Google Shape;2863;p32">
            <a:extLst>
              <a:ext uri="{FF2B5EF4-FFF2-40B4-BE49-F238E27FC236}">
                <a16:creationId xmlns:a16="http://schemas.microsoft.com/office/drawing/2014/main" id="{5598FFF1-8F1B-439A-AC4B-1CF9BC3F50A2}"/>
              </a:ext>
            </a:extLst>
          </p:cNvPr>
          <p:cNvSpPr txBox="1"/>
          <p:nvPr/>
        </p:nvSpPr>
        <p:spPr>
          <a:xfrm>
            <a:off x="5950432" y="2262400"/>
            <a:ext cx="1513007" cy="392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COST SAVING</a:t>
            </a:r>
            <a:endParaRPr sz="1600" b="1" dirty="0">
              <a:solidFill>
                <a:schemeClr val="tx1">
                  <a:lumMod val="95000"/>
                  <a:lumOff val="5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026" name="Picture 2" descr="Renewable Energy Images - Free Download on Freepik">
            <a:extLst>
              <a:ext uri="{FF2B5EF4-FFF2-40B4-BE49-F238E27FC236}">
                <a16:creationId xmlns:a16="http://schemas.microsoft.com/office/drawing/2014/main" id="{793AFF47-1483-4909-83A1-556486DDA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510" y="3073309"/>
            <a:ext cx="402288" cy="26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823B96-455B-4242-9E24-A4A2D64D0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5240" y="2879143"/>
            <a:ext cx="789019" cy="789019"/>
          </a:xfrm>
          <a:prstGeom prst="rect">
            <a:avLst/>
          </a:prstGeom>
        </p:spPr>
      </p:pic>
      <p:pic>
        <p:nvPicPr>
          <p:cNvPr id="1028" name="Picture 4" descr="2,600+ Cost Control Icon Illustrations, Royalty-Free Vector Graphics &amp; Clip  Art - iStock">
            <a:extLst>
              <a:ext uri="{FF2B5EF4-FFF2-40B4-BE49-F238E27FC236}">
                <a16:creationId xmlns:a16="http://schemas.microsoft.com/office/drawing/2014/main" id="{75579286-D6B6-4E9A-AA83-922A4DB0B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146" y="1342224"/>
            <a:ext cx="233110" cy="29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6ED53-90EF-4BA3-85FA-C17E6574DC1A}"/>
              </a:ext>
            </a:extLst>
          </p:cNvPr>
          <p:cNvSpPr txBox="1"/>
          <p:nvPr/>
        </p:nvSpPr>
        <p:spPr>
          <a:xfrm>
            <a:off x="906780" y="710774"/>
            <a:ext cx="19964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REFERENCES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C9F0AD-5D06-4BFA-BB77-BD7E3FC4A2AB}"/>
              </a:ext>
            </a:extLst>
          </p:cNvPr>
          <p:cNvSpPr/>
          <p:nvPr/>
        </p:nvSpPr>
        <p:spPr>
          <a:xfrm>
            <a:off x="0" y="756238"/>
            <a:ext cx="845820" cy="370739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1AFB44-EE96-4D67-8F73-23FC530AFD5F}"/>
              </a:ext>
            </a:extLst>
          </p:cNvPr>
          <p:cNvSpPr txBox="1"/>
          <p:nvPr/>
        </p:nvSpPr>
        <p:spPr>
          <a:xfrm>
            <a:off x="845820" y="1322400"/>
            <a:ext cx="6780256" cy="338785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I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Budu</a:t>
            </a:r>
            <a:r>
              <a:rPr lang="en-I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, E., &amp; </a:t>
            </a:r>
            <a:r>
              <a:rPr lang="en-I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Budu</a:t>
            </a:r>
            <a:r>
              <a:rPr lang="en-I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, E. (2023). Random Forest vs. Extremely Randomized Trees | </a:t>
            </a:r>
            <a:r>
              <a:rPr lang="en-I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Baeldung</a:t>
            </a:r>
            <a:r>
              <a:rPr lang="en-I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on Computer Science. </a:t>
            </a:r>
            <a:r>
              <a:rPr lang="en-I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Baeldung</a:t>
            </a:r>
            <a:r>
              <a:rPr lang="en-I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on Computer Science. https://www.baeldung.com/cs/random-forest-vs-extremely-randomized-treeshttps://www.javatpoint.com/linear-regression-in-machine-learning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I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Chauhan, N. S. (n.d.). Decision Tree Algorithm, Explained - </a:t>
            </a:r>
            <a:r>
              <a:rPr lang="en-I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KDnuggets</a:t>
            </a:r>
            <a:r>
              <a:rPr lang="en-IN" sz="120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. https</a:t>
            </a:r>
            <a:r>
              <a:rPr lang="en-I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://www.kdnuggets.com/2020/01/decision-tree-algorithm-explained.htmlhttps://towardsdatascience.com/what-is-machine-learning-a-short-note-on-supervised-unsupervised-semi-supervised-and-aed1573ae9bb</a:t>
            </a:r>
            <a:endParaRPr lang="en-IN" sz="1200" dirty="0">
              <a:solidFill>
                <a:schemeClr val="tx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K-Nearest Neighbor(KNN) Algorithm for Machine Learning - </a:t>
            </a:r>
            <a:r>
              <a:rPr lang="en-US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Javatpoint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. (n.d.). www.javatpoint.com. </a:t>
            </a:r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https://www.javatpoint.com/k-nearest-neighbor-algorithm-for-machine-learning</a:t>
            </a:r>
            <a:endParaRPr lang="en-IN" sz="1200" dirty="0">
              <a:solidFill>
                <a:schemeClr val="tx1">
                  <a:lumMod val="95000"/>
                  <a:lumOff val="5000"/>
                </a:schemeClr>
              </a:solidFill>
              <a:latin typeface="Fira Sans Medium"/>
              <a:ea typeface="Fira Sans Medium"/>
              <a:cs typeface="Fira Sans Medium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>
                <a:latin typeface="Fira Sans Medium"/>
                <a:ea typeface="Fira Sans Medium"/>
              </a:rPr>
              <a:t>Our World in Data. (n.d.-b). Our World in Data.  https://ourworldindata.org/ 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  <a:latin typeface="Fira Sans Medium"/>
              <a:ea typeface="Fira Sans Medium"/>
              <a:cs typeface="Fira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10642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ED5786C-B5DE-44F1-A472-DCFFA3E3CBEA}"/>
              </a:ext>
            </a:extLst>
          </p:cNvPr>
          <p:cNvSpPr txBox="1"/>
          <p:nvPr/>
        </p:nvSpPr>
        <p:spPr>
          <a:xfrm>
            <a:off x="3825240" y="4559082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dirty="0">
                <a:latin typeface="Fira Sans Medium"/>
                <a:ea typeface="Fira Sans Medium"/>
                <a:cs typeface="Fira Sans Medium"/>
                <a:sym typeface="Fira Sans Medium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80899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9A972B-730A-BCB2-CD71-8134EAE22D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4" t="10021" r="1846" b="10909"/>
          <a:stretch/>
        </p:blipFill>
        <p:spPr>
          <a:xfrm>
            <a:off x="1760513" y="1513969"/>
            <a:ext cx="5622974" cy="3239477"/>
          </a:xfrm>
          <a:prstGeom prst="rect">
            <a:avLst/>
          </a:prstGeom>
        </p:spPr>
      </p:pic>
      <p:sp>
        <p:nvSpPr>
          <p:cNvPr id="6" name="Google Shape;1622;p19">
            <a:extLst>
              <a:ext uri="{FF2B5EF4-FFF2-40B4-BE49-F238E27FC236}">
                <a16:creationId xmlns:a16="http://schemas.microsoft.com/office/drawing/2014/main" id="{23F2A98D-521E-4421-BF5A-980516438906}"/>
              </a:ext>
            </a:extLst>
          </p:cNvPr>
          <p:cNvSpPr txBox="1"/>
          <p:nvPr/>
        </p:nvSpPr>
        <p:spPr>
          <a:xfrm>
            <a:off x="435174" y="1216269"/>
            <a:ext cx="8273652" cy="111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 dirty="0">
                <a:latin typeface="Fira Sans Medium"/>
                <a:ea typeface="Fira Sans Medium"/>
                <a:cs typeface="Fira Sans Medium"/>
                <a:sym typeface="Fira Sans Medium"/>
              </a:rPr>
              <a:t>Share of Electricity Production From Solar Energy</a:t>
            </a:r>
          </a:p>
        </p:txBody>
      </p:sp>
      <p:sp>
        <p:nvSpPr>
          <p:cNvPr id="8" name="Google Shape;1622;p19">
            <a:extLst>
              <a:ext uri="{FF2B5EF4-FFF2-40B4-BE49-F238E27FC236}">
                <a16:creationId xmlns:a16="http://schemas.microsoft.com/office/drawing/2014/main" id="{E799F847-2520-423D-878B-567C9B1B7F37}"/>
              </a:ext>
            </a:extLst>
          </p:cNvPr>
          <p:cNvSpPr txBox="1"/>
          <p:nvPr/>
        </p:nvSpPr>
        <p:spPr>
          <a:xfrm>
            <a:off x="1227654" y="548639"/>
            <a:ext cx="8273652" cy="111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solidFill>
                  <a:schemeClr val="tx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MOTIVATION</a:t>
            </a:r>
            <a:endParaRPr sz="2800" b="1" dirty="0">
              <a:solidFill>
                <a:schemeClr val="tx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C86884-3F47-4E49-AA79-587D56ED1E1E}"/>
              </a:ext>
            </a:extLst>
          </p:cNvPr>
          <p:cNvSpPr/>
          <p:nvPr/>
        </p:nvSpPr>
        <p:spPr>
          <a:xfrm>
            <a:off x="0" y="444304"/>
            <a:ext cx="992605" cy="32004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0914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E367E1-AB08-0488-FFE2-B05570D1E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" t="8932" r="1884" b="11388"/>
          <a:stretch/>
        </p:blipFill>
        <p:spPr>
          <a:xfrm>
            <a:off x="1143000" y="822960"/>
            <a:ext cx="6858000" cy="3954780"/>
          </a:xfrm>
          <a:prstGeom prst="rect">
            <a:avLst/>
          </a:prstGeom>
        </p:spPr>
      </p:pic>
      <p:sp>
        <p:nvSpPr>
          <p:cNvPr id="3" name="Google Shape;1622;p19">
            <a:extLst>
              <a:ext uri="{FF2B5EF4-FFF2-40B4-BE49-F238E27FC236}">
                <a16:creationId xmlns:a16="http://schemas.microsoft.com/office/drawing/2014/main" id="{23A1AB0F-7254-4FC6-B3C2-DC0F1C5D83B5}"/>
              </a:ext>
            </a:extLst>
          </p:cNvPr>
          <p:cNvSpPr txBox="1"/>
          <p:nvPr/>
        </p:nvSpPr>
        <p:spPr>
          <a:xfrm>
            <a:off x="435174" y="492369"/>
            <a:ext cx="8273652" cy="111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 dirty="0">
                <a:latin typeface="Fira Sans Medium"/>
                <a:ea typeface="Fira Sans Medium"/>
                <a:cs typeface="Fira Sans Medium"/>
                <a:sym typeface="Fira Sans Medium"/>
              </a:rPr>
              <a:t>Share of Electricity Production From Wind Energy</a:t>
            </a:r>
          </a:p>
        </p:txBody>
      </p:sp>
    </p:spTree>
    <p:extLst>
      <p:ext uri="{BB962C8B-B14F-4D97-AF65-F5344CB8AC3E}">
        <p14:creationId xmlns:p14="http://schemas.microsoft.com/office/powerpoint/2010/main" val="1572073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D051637-D2AB-AD6E-97F4-AD4C3D3B00B2}"/>
              </a:ext>
            </a:extLst>
          </p:cNvPr>
          <p:cNvSpPr/>
          <p:nvPr/>
        </p:nvSpPr>
        <p:spPr>
          <a:xfrm>
            <a:off x="0" y="2449830"/>
            <a:ext cx="9144000" cy="24384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089730-EB11-8427-8C12-4474D7A752DA}"/>
              </a:ext>
            </a:extLst>
          </p:cNvPr>
          <p:cNvSpPr txBox="1"/>
          <p:nvPr/>
        </p:nvSpPr>
        <p:spPr>
          <a:xfrm>
            <a:off x="1182704" y="103943"/>
            <a:ext cx="914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SCOPE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308752-E21B-48AC-CF83-6041FDC54E09}"/>
              </a:ext>
            </a:extLst>
          </p:cNvPr>
          <p:cNvSpPr/>
          <p:nvPr/>
        </p:nvSpPr>
        <p:spPr>
          <a:xfrm>
            <a:off x="0" y="174756"/>
            <a:ext cx="992605" cy="320040"/>
          </a:xfrm>
          <a:prstGeom prst="rect">
            <a:avLst/>
          </a:prstGeom>
          <a:solidFill>
            <a:srgbClr val="0071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16040C-8C9D-A50F-3133-72A0DC463B8F}"/>
              </a:ext>
            </a:extLst>
          </p:cNvPr>
          <p:cNvSpPr txBox="1"/>
          <p:nvPr/>
        </p:nvSpPr>
        <p:spPr>
          <a:xfrm>
            <a:off x="3950970" y="4501281"/>
            <a:ext cx="42824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PROBLEM IDENTIFICATION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95E33A-C1A8-59AB-CE72-02EE5B9B0C11}"/>
              </a:ext>
            </a:extLst>
          </p:cNvPr>
          <p:cNvSpPr/>
          <p:nvPr/>
        </p:nvSpPr>
        <p:spPr>
          <a:xfrm>
            <a:off x="8059353" y="4572094"/>
            <a:ext cx="1084647" cy="320040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3311A4-0C8F-079C-04B9-CE8D006F8AB4}"/>
              </a:ext>
            </a:extLst>
          </p:cNvPr>
          <p:cNvSpPr txBox="1"/>
          <p:nvPr/>
        </p:nvSpPr>
        <p:spPr>
          <a:xfrm>
            <a:off x="720090" y="1047969"/>
            <a:ext cx="1474470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17D"/>
            </a:solidFill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Fira Sans Medium"/>
                <a:ea typeface="Fira Sans Medium"/>
                <a:cs typeface="Fira Sans Medium"/>
                <a:sym typeface="Fira Sans Medium"/>
              </a:rPr>
              <a:t>REVIEW &amp; ANALYSE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D05CFB5-2ED0-11AA-D38B-9F630F73078E}"/>
              </a:ext>
            </a:extLst>
          </p:cNvPr>
          <p:cNvSpPr txBox="1"/>
          <p:nvPr/>
        </p:nvSpPr>
        <p:spPr>
          <a:xfrm>
            <a:off x="3225166" y="1355745"/>
            <a:ext cx="2232657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17D"/>
            </a:solidFill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Fira Sans Medium"/>
                <a:ea typeface="Fira Sans Medium"/>
                <a:cs typeface="Fira Sans Medium"/>
                <a:sym typeface="Fira Sans Medium"/>
              </a:rPr>
              <a:t>ML TECHNIQUES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948C363-7944-1DC4-61BB-5EE6733DAB55}"/>
              </a:ext>
            </a:extLst>
          </p:cNvPr>
          <p:cNvSpPr txBox="1"/>
          <p:nvPr/>
        </p:nvSpPr>
        <p:spPr>
          <a:xfrm>
            <a:off x="6574152" y="1355745"/>
            <a:ext cx="2308860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17D"/>
            </a:solidFill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Fira Sans Medium"/>
                <a:ea typeface="Fira Sans Medium"/>
                <a:cs typeface="Fira Sans Medium"/>
                <a:sym typeface="Fira Sans Medium"/>
              </a:rPr>
              <a:t>COMPARE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447C5E4-9310-10A4-4896-8FE9CBF42D13}"/>
              </a:ext>
            </a:extLst>
          </p:cNvPr>
          <p:cNvSpPr txBox="1"/>
          <p:nvPr/>
        </p:nvSpPr>
        <p:spPr>
          <a:xfrm>
            <a:off x="2160270" y="3532257"/>
            <a:ext cx="1474470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2A365"/>
            </a:solidFill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Fira Sans Medium"/>
                <a:ea typeface="Fira Sans Medium"/>
                <a:cs typeface="Fira Sans Medium"/>
                <a:sym typeface="Fira Sans Medium"/>
              </a:rPr>
              <a:t>CO2 EMISSION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3C38A4-1222-1D9B-0480-FB3C47E3E953}"/>
              </a:ext>
            </a:extLst>
          </p:cNvPr>
          <p:cNvSpPr txBox="1"/>
          <p:nvPr/>
        </p:nvSpPr>
        <p:spPr>
          <a:xfrm>
            <a:off x="4937760" y="3532257"/>
            <a:ext cx="2308860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2A365"/>
            </a:solidFill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Fira Sans Medium"/>
                <a:ea typeface="Fira Sans Medium"/>
                <a:cs typeface="Fira Sans Medium"/>
                <a:sym typeface="Fira Sans Medium"/>
              </a:rPr>
              <a:t>DEPENDENCY ON FOSSIL FUEL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C615FE6-2D92-9DA2-9398-A70254EFBFC1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1457325" y="1755855"/>
            <a:ext cx="0" cy="693975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CCB1AC3-88CE-9778-9440-04DD1C4709B9}"/>
              </a:ext>
            </a:extLst>
          </p:cNvPr>
          <p:cNvCxnSpPr>
            <a:cxnSpLocks/>
          </p:cNvCxnSpPr>
          <p:nvPr/>
        </p:nvCxnSpPr>
        <p:spPr>
          <a:xfrm>
            <a:off x="4341495" y="1755855"/>
            <a:ext cx="0" cy="693975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A966E80-2C03-5C95-97A1-B310FC29D6C0}"/>
              </a:ext>
            </a:extLst>
          </p:cNvPr>
          <p:cNvCxnSpPr>
            <a:cxnSpLocks/>
          </p:cNvCxnSpPr>
          <p:nvPr/>
        </p:nvCxnSpPr>
        <p:spPr>
          <a:xfrm>
            <a:off x="7717155" y="1755855"/>
            <a:ext cx="0" cy="693975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1D3FFDB-86EF-7CA7-7608-E101C5B411FD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6092190" y="2693670"/>
            <a:ext cx="0" cy="8385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D65EDB8-9964-6C2C-4BFE-7CD5778C7F02}"/>
              </a:ext>
            </a:extLst>
          </p:cNvPr>
          <p:cNvCxnSpPr>
            <a:cxnSpLocks/>
          </p:cNvCxnSpPr>
          <p:nvPr/>
        </p:nvCxnSpPr>
        <p:spPr>
          <a:xfrm>
            <a:off x="2895600" y="2693670"/>
            <a:ext cx="0" cy="8385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365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22;p19">
            <a:extLst>
              <a:ext uri="{FF2B5EF4-FFF2-40B4-BE49-F238E27FC236}">
                <a16:creationId xmlns:a16="http://schemas.microsoft.com/office/drawing/2014/main" id="{EE619B2B-1E59-ACBE-30A9-D2C5AED90951}"/>
              </a:ext>
            </a:extLst>
          </p:cNvPr>
          <p:cNvSpPr txBox="1"/>
          <p:nvPr/>
        </p:nvSpPr>
        <p:spPr>
          <a:xfrm>
            <a:off x="231238" y="313839"/>
            <a:ext cx="3397607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latin typeface="Fira Sans Medium"/>
                <a:ea typeface="Fira Sans Medium"/>
                <a:cs typeface="Fira Sans Medium"/>
                <a:sym typeface="Fira Sans Medium"/>
              </a:rPr>
              <a:t>2. METHODOLOGY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15E57C9-BB85-EC1C-BD7D-4E8DC42AF1EE}"/>
              </a:ext>
            </a:extLst>
          </p:cNvPr>
          <p:cNvGrpSpPr/>
          <p:nvPr/>
        </p:nvGrpSpPr>
        <p:grpSpPr>
          <a:xfrm>
            <a:off x="129540" y="1070514"/>
            <a:ext cx="3232328" cy="1163514"/>
            <a:chOff x="13335" y="1236781"/>
            <a:chExt cx="3232328" cy="1163514"/>
          </a:xfrm>
        </p:grpSpPr>
        <p:sp>
          <p:nvSpPr>
            <p:cNvPr id="5" name="Google Shape;1622;p19">
              <a:extLst>
                <a:ext uri="{FF2B5EF4-FFF2-40B4-BE49-F238E27FC236}">
                  <a16:creationId xmlns:a16="http://schemas.microsoft.com/office/drawing/2014/main" id="{53BC1842-EE02-AB5A-2642-B267E37D5025}"/>
                </a:ext>
              </a:extLst>
            </p:cNvPr>
            <p:cNvSpPr txBox="1"/>
            <p:nvPr/>
          </p:nvSpPr>
          <p:spPr>
            <a:xfrm>
              <a:off x="13335" y="1559908"/>
              <a:ext cx="1116330" cy="481200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latin typeface="Fira Sans Medium"/>
                  <a:ea typeface="Fira Sans Medium"/>
                  <a:cs typeface="Fira Sans Medium"/>
                  <a:sym typeface="Fira Sans Medium"/>
                </a:rPr>
                <a:t>TYPES</a:t>
              </a:r>
              <a:endParaRPr sz="240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6" name="Google Shape;1622;p19">
              <a:extLst>
                <a:ext uri="{FF2B5EF4-FFF2-40B4-BE49-F238E27FC236}">
                  <a16:creationId xmlns:a16="http://schemas.microsoft.com/office/drawing/2014/main" id="{1318E250-731D-FDEE-2E33-431F66D0759C}"/>
                </a:ext>
              </a:extLst>
            </p:cNvPr>
            <p:cNvSpPr txBox="1"/>
            <p:nvPr/>
          </p:nvSpPr>
          <p:spPr>
            <a:xfrm>
              <a:off x="1295400" y="1236781"/>
              <a:ext cx="1493520" cy="296978"/>
            </a:xfrm>
            <a:prstGeom prst="rect">
              <a:avLst/>
            </a:prstGeom>
            <a:noFill/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accent5">
                      <a:lumMod val="75000"/>
                    </a:schemeClr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SUPERVISED</a:t>
              </a:r>
              <a:endParaRPr sz="1800" b="1">
                <a:solidFill>
                  <a:schemeClr val="accent5">
                    <a:lumMod val="75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7" name="Google Shape;1622;p19">
              <a:extLst>
                <a:ext uri="{FF2B5EF4-FFF2-40B4-BE49-F238E27FC236}">
                  <a16:creationId xmlns:a16="http://schemas.microsoft.com/office/drawing/2014/main" id="{CB3C9CBC-7F85-20E4-F177-B74CB389D546}"/>
                </a:ext>
              </a:extLst>
            </p:cNvPr>
            <p:cNvSpPr txBox="1"/>
            <p:nvPr/>
          </p:nvSpPr>
          <p:spPr>
            <a:xfrm>
              <a:off x="1294943" y="2103319"/>
              <a:ext cx="1950720" cy="296976"/>
            </a:xfrm>
            <a:prstGeom prst="rect">
              <a:avLst/>
            </a:prstGeom>
            <a:noFill/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2"/>
              <a:r>
                <a:rPr lang="en-US" sz="1800" b="1">
                  <a:latin typeface="Fira Sans Medium"/>
                  <a:ea typeface="Fira Sans Medium"/>
                  <a:cs typeface="Fira Sans Medium"/>
                  <a:sym typeface="Fira Sans Medium"/>
                </a:rPr>
                <a:t>REINFORCEMENT</a:t>
              </a:r>
              <a:endParaRPr sz="1800" b="1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8" name="Google Shape;1622;p19">
              <a:extLst>
                <a:ext uri="{FF2B5EF4-FFF2-40B4-BE49-F238E27FC236}">
                  <a16:creationId xmlns:a16="http://schemas.microsoft.com/office/drawing/2014/main" id="{310FB7E2-6E91-E22C-6662-1D402C954843}"/>
                </a:ext>
              </a:extLst>
            </p:cNvPr>
            <p:cNvSpPr txBox="1"/>
            <p:nvPr/>
          </p:nvSpPr>
          <p:spPr>
            <a:xfrm>
              <a:off x="1295400" y="1652020"/>
              <a:ext cx="1767840" cy="296977"/>
            </a:xfrm>
            <a:prstGeom prst="rect">
              <a:avLst/>
            </a:prstGeom>
            <a:noFill/>
            <a:ln>
              <a:solidFill>
                <a:schemeClr val="bg2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latin typeface="Fira Sans Medium"/>
                  <a:ea typeface="Fira Sans Medium"/>
                  <a:cs typeface="Fira Sans Medium"/>
                  <a:sym typeface="Fira Sans Medium"/>
                </a:rPr>
                <a:t>UNSUPERVISED</a:t>
              </a:r>
              <a:endParaRPr sz="1800" b="1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EACC763-58E1-1107-3A28-E879BEB01863}"/>
                </a:ext>
              </a:extLst>
            </p:cNvPr>
            <p:cNvCxnSpPr>
              <a:stCxn id="5" idx="3"/>
              <a:endCxn id="8" idx="1"/>
            </p:cNvCxnSpPr>
            <p:nvPr/>
          </p:nvCxnSpPr>
          <p:spPr>
            <a:xfrm>
              <a:off x="1129665" y="1800508"/>
              <a:ext cx="165735" cy="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0B8E1C4F-71A6-5CB3-493A-97C58EDDDEAE}"/>
                </a:ext>
              </a:extLst>
            </p:cNvPr>
            <p:cNvCxnSpPr>
              <a:cxnSpLocks/>
              <a:stCxn id="5" idx="0"/>
              <a:endCxn id="6" idx="1"/>
            </p:cNvCxnSpPr>
            <p:nvPr/>
          </p:nvCxnSpPr>
          <p:spPr>
            <a:xfrm rot="5400000" flipH="1" flipV="1">
              <a:off x="846131" y="1110639"/>
              <a:ext cx="174638" cy="723900"/>
            </a:xfrm>
            <a:prstGeom prst="bentConnector2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A3BAC28-32D4-D4D3-8BEB-CA9080470D4C}"/>
                </a:ext>
              </a:extLst>
            </p:cNvPr>
            <p:cNvCxnSpPr>
              <a:cxnSpLocks/>
              <a:stCxn id="5" idx="2"/>
              <a:endCxn id="7" idx="1"/>
            </p:cNvCxnSpPr>
            <p:nvPr/>
          </p:nvCxnSpPr>
          <p:spPr>
            <a:xfrm rot="16200000" flipH="1">
              <a:off x="827872" y="1784735"/>
              <a:ext cx="210699" cy="723443"/>
            </a:xfrm>
            <a:prstGeom prst="bentConnector2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216961F-63FE-5D5E-77DB-54C53EB88303}"/>
              </a:ext>
            </a:extLst>
          </p:cNvPr>
          <p:cNvGrpSpPr/>
          <p:nvPr/>
        </p:nvGrpSpPr>
        <p:grpSpPr>
          <a:xfrm>
            <a:off x="2738693" y="2790246"/>
            <a:ext cx="3909757" cy="2182768"/>
            <a:chOff x="300293" y="2864740"/>
            <a:chExt cx="3909757" cy="2182768"/>
          </a:xfrm>
        </p:grpSpPr>
        <p:grpSp>
          <p:nvGrpSpPr>
            <p:cNvPr id="42" name="Google Shape;7450;p44">
              <a:extLst>
                <a:ext uri="{FF2B5EF4-FFF2-40B4-BE49-F238E27FC236}">
                  <a16:creationId xmlns:a16="http://schemas.microsoft.com/office/drawing/2014/main" id="{C969FBA9-35D3-8DF4-0AF7-5FCE07C8A9DC}"/>
                </a:ext>
              </a:extLst>
            </p:cNvPr>
            <p:cNvGrpSpPr/>
            <p:nvPr/>
          </p:nvGrpSpPr>
          <p:grpSpPr>
            <a:xfrm>
              <a:off x="300293" y="4387092"/>
              <a:ext cx="890332" cy="660416"/>
              <a:chOff x="843208" y="4121592"/>
              <a:chExt cx="890332" cy="660416"/>
            </a:xfrm>
          </p:grpSpPr>
          <p:sp>
            <p:nvSpPr>
              <p:cNvPr id="43" name="Google Shape;7451;p44">
                <a:extLst>
                  <a:ext uri="{FF2B5EF4-FFF2-40B4-BE49-F238E27FC236}">
                    <a16:creationId xmlns:a16="http://schemas.microsoft.com/office/drawing/2014/main" id="{7ED1418D-AA95-7582-61E4-B969C41D28FB}"/>
                  </a:ext>
                </a:extLst>
              </p:cNvPr>
              <p:cNvSpPr/>
              <p:nvPr/>
            </p:nvSpPr>
            <p:spPr>
              <a:xfrm>
                <a:off x="843208" y="4121592"/>
                <a:ext cx="890152" cy="513432"/>
              </a:xfrm>
              <a:custGeom>
                <a:avLst/>
                <a:gdLst/>
                <a:ahLst/>
                <a:cxnLst/>
                <a:rect l="l" t="t" r="r" b="b"/>
                <a:pathLst>
                  <a:path w="55169" h="31821" extrusionOk="0">
                    <a:moveTo>
                      <a:pt x="27564" y="1"/>
                    </a:moveTo>
                    <a:lnTo>
                      <a:pt x="0" y="15894"/>
                    </a:lnTo>
                    <a:lnTo>
                      <a:pt x="27564" y="31821"/>
                    </a:lnTo>
                    <a:lnTo>
                      <a:pt x="55168" y="15897"/>
                    </a:lnTo>
                    <a:lnTo>
                      <a:pt x="27564" y="1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4" name="Google Shape;7452;p44">
                <a:extLst>
                  <a:ext uri="{FF2B5EF4-FFF2-40B4-BE49-F238E27FC236}">
                    <a16:creationId xmlns:a16="http://schemas.microsoft.com/office/drawing/2014/main" id="{45294645-D938-9F26-2F77-F9E4883CE6E3}"/>
                  </a:ext>
                </a:extLst>
              </p:cNvPr>
              <p:cNvSpPr/>
              <p:nvPr/>
            </p:nvSpPr>
            <p:spPr>
              <a:xfrm>
                <a:off x="843208" y="4378036"/>
                <a:ext cx="444745" cy="403972"/>
              </a:xfrm>
              <a:custGeom>
                <a:avLst/>
                <a:gdLst/>
                <a:ahLst/>
                <a:cxnLst/>
                <a:rect l="l" t="t" r="r" b="b"/>
                <a:pathLst>
                  <a:path w="27564" h="25037" extrusionOk="0">
                    <a:moveTo>
                      <a:pt x="0" y="1"/>
                    </a:moveTo>
                    <a:lnTo>
                      <a:pt x="0" y="9113"/>
                    </a:lnTo>
                    <a:lnTo>
                      <a:pt x="27564" y="25037"/>
                    </a:lnTo>
                    <a:lnTo>
                      <a:pt x="27564" y="1592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rPr>
                  <a:t> </a:t>
                </a: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5" name="Google Shape;7453;p44">
                <a:extLst>
                  <a:ext uri="{FF2B5EF4-FFF2-40B4-BE49-F238E27FC236}">
                    <a16:creationId xmlns:a16="http://schemas.microsoft.com/office/drawing/2014/main" id="{DE039DB6-EB55-3B86-56EC-6CDD0474D331}"/>
                  </a:ext>
                </a:extLst>
              </p:cNvPr>
              <p:cNvSpPr/>
              <p:nvPr/>
            </p:nvSpPr>
            <p:spPr>
              <a:xfrm>
                <a:off x="1287956" y="4378036"/>
                <a:ext cx="445584" cy="403972"/>
              </a:xfrm>
              <a:custGeom>
                <a:avLst/>
                <a:gdLst/>
                <a:ahLst/>
                <a:cxnLst/>
                <a:rect l="l" t="t" r="r" b="b"/>
                <a:pathLst>
                  <a:path w="27616" h="25037" extrusionOk="0">
                    <a:moveTo>
                      <a:pt x="27616" y="1"/>
                    </a:moveTo>
                    <a:lnTo>
                      <a:pt x="1" y="15928"/>
                    </a:lnTo>
                    <a:lnTo>
                      <a:pt x="1" y="25037"/>
                    </a:lnTo>
                    <a:lnTo>
                      <a:pt x="27616" y="9113"/>
                    </a:lnTo>
                    <a:lnTo>
                      <a:pt x="27616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46" name="Google Shape;7454;p44">
              <a:extLst>
                <a:ext uri="{FF2B5EF4-FFF2-40B4-BE49-F238E27FC236}">
                  <a16:creationId xmlns:a16="http://schemas.microsoft.com/office/drawing/2014/main" id="{C28CE625-F37B-DB23-679A-4AB300ED9F38}"/>
                </a:ext>
              </a:extLst>
            </p:cNvPr>
            <p:cNvGrpSpPr/>
            <p:nvPr/>
          </p:nvGrpSpPr>
          <p:grpSpPr>
            <a:xfrm>
              <a:off x="300293" y="4006500"/>
              <a:ext cx="890332" cy="660416"/>
              <a:chOff x="843208" y="3741000"/>
              <a:chExt cx="890332" cy="660416"/>
            </a:xfrm>
          </p:grpSpPr>
          <p:sp>
            <p:nvSpPr>
              <p:cNvPr id="47" name="Google Shape;7455;p44">
                <a:extLst>
                  <a:ext uri="{FF2B5EF4-FFF2-40B4-BE49-F238E27FC236}">
                    <a16:creationId xmlns:a16="http://schemas.microsoft.com/office/drawing/2014/main" id="{78F77BF5-8F83-7200-5BAC-1A1A2CB7A1CD}"/>
                  </a:ext>
                </a:extLst>
              </p:cNvPr>
              <p:cNvSpPr/>
              <p:nvPr/>
            </p:nvSpPr>
            <p:spPr>
              <a:xfrm>
                <a:off x="843208" y="3741000"/>
                <a:ext cx="890152" cy="513432"/>
              </a:xfrm>
              <a:custGeom>
                <a:avLst/>
                <a:gdLst/>
                <a:ahLst/>
                <a:cxnLst/>
                <a:rect l="l" t="t" r="r" b="b"/>
                <a:pathLst>
                  <a:path w="55169" h="31821" extrusionOk="0">
                    <a:moveTo>
                      <a:pt x="27564" y="1"/>
                    </a:moveTo>
                    <a:lnTo>
                      <a:pt x="0" y="15894"/>
                    </a:lnTo>
                    <a:lnTo>
                      <a:pt x="27564" y="31820"/>
                    </a:lnTo>
                    <a:lnTo>
                      <a:pt x="55168" y="15897"/>
                    </a:lnTo>
                    <a:lnTo>
                      <a:pt x="27564" y="1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8" name="Google Shape;7456;p44">
                <a:extLst>
                  <a:ext uri="{FF2B5EF4-FFF2-40B4-BE49-F238E27FC236}">
                    <a16:creationId xmlns:a16="http://schemas.microsoft.com/office/drawing/2014/main" id="{AED08A13-5776-719C-CFD6-8BD08A61D638}"/>
                  </a:ext>
                </a:extLst>
              </p:cNvPr>
              <p:cNvSpPr/>
              <p:nvPr/>
            </p:nvSpPr>
            <p:spPr>
              <a:xfrm>
                <a:off x="843208" y="3997444"/>
                <a:ext cx="444745" cy="403972"/>
              </a:xfrm>
              <a:custGeom>
                <a:avLst/>
                <a:gdLst/>
                <a:ahLst/>
                <a:cxnLst/>
                <a:rect l="l" t="t" r="r" b="b"/>
                <a:pathLst>
                  <a:path w="27564" h="25037" extrusionOk="0">
                    <a:moveTo>
                      <a:pt x="0" y="1"/>
                    </a:moveTo>
                    <a:lnTo>
                      <a:pt x="0" y="9113"/>
                    </a:lnTo>
                    <a:lnTo>
                      <a:pt x="27564" y="25037"/>
                    </a:lnTo>
                    <a:lnTo>
                      <a:pt x="27564" y="1592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" name="Google Shape;7457;p44">
                <a:extLst>
                  <a:ext uri="{FF2B5EF4-FFF2-40B4-BE49-F238E27FC236}">
                    <a16:creationId xmlns:a16="http://schemas.microsoft.com/office/drawing/2014/main" id="{9CAC7E3E-F6B7-DB7D-E740-523C836A77A8}"/>
                  </a:ext>
                </a:extLst>
              </p:cNvPr>
              <p:cNvSpPr/>
              <p:nvPr/>
            </p:nvSpPr>
            <p:spPr>
              <a:xfrm>
                <a:off x="1287956" y="3997444"/>
                <a:ext cx="445584" cy="403972"/>
              </a:xfrm>
              <a:custGeom>
                <a:avLst/>
                <a:gdLst/>
                <a:ahLst/>
                <a:cxnLst/>
                <a:rect l="l" t="t" r="r" b="b"/>
                <a:pathLst>
                  <a:path w="27616" h="25037" extrusionOk="0">
                    <a:moveTo>
                      <a:pt x="27616" y="1"/>
                    </a:moveTo>
                    <a:lnTo>
                      <a:pt x="1" y="15927"/>
                    </a:lnTo>
                    <a:lnTo>
                      <a:pt x="1" y="25037"/>
                    </a:lnTo>
                    <a:lnTo>
                      <a:pt x="27616" y="9113"/>
                    </a:lnTo>
                    <a:lnTo>
                      <a:pt x="27616" y="1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50" name="Google Shape;7458;p44">
              <a:extLst>
                <a:ext uri="{FF2B5EF4-FFF2-40B4-BE49-F238E27FC236}">
                  <a16:creationId xmlns:a16="http://schemas.microsoft.com/office/drawing/2014/main" id="{FD6DB336-B4FA-7DE9-7C89-79604BEFDEFB}"/>
                </a:ext>
              </a:extLst>
            </p:cNvPr>
            <p:cNvGrpSpPr/>
            <p:nvPr/>
          </p:nvGrpSpPr>
          <p:grpSpPr>
            <a:xfrm>
              <a:off x="300293" y="3625636"/>
              <a:ext cx="890332" cy="660753"/>
              <a:chOff x="843208" y="3360136"/>
              <a:chExt cx="890332" cy="660753"/>
            </a:xfrm>
          </p:grpSpPr>
          <p:sp>
            <p:nvSpPr>
              <p:cNvPr id="51" name="Google Shape;7459;p44">
                <a:extLst>
                  <a:ext uri="{FF2B5EF4-FFF2-40B4-BE49-F238E27FC236}">
                    <a16:creationId xmlns:a16="http://schemas.microsoft.com/office/drawing/2014/main" id="{248B785C-1514-2BE3-E9D2-A300E73287ED}"/>
                  </a:ext>
                </a:extLst>
              </p:cNvPr>
              <p:cNvSpPr/>
              <p:nvPr/>
            </p:nvSpPr>
            <p:spPr>
              <a:xfrm>
                <a:off x="843208" y="3360136"/>
                <a:ext cx="890152" cy="513432"/>
              </a:xfrm>
              <a:custGeom>
                <a:avLst/>
                <a:gdLst/>
                <a:ahLst/>
                <a:cxnLst/>
                <a:rect l="l" t="t" r="r" b="b"/>
                <a:pathLst>
                  <a:path w="55169" h="31821" extrusionOk="0">
                    <a:moveTo>
                      <a:pt x="27564" y="0"/>
                    </a:moveTo>
                    <a:lnTo>
                      <a:pt x="0" y="15893"/>
                    </a:lnTo>
                    <a:lnTo>
                      <a:pt x="27564" y="31820"/>
                    </a:lnTo>
                    <a:lnTo>
                      <a:pt x="55168" y="15896"/>
                    </a:lnTo>
                    <a:lnTo>
                      <a:pt x="27564" y="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2" name="Google Shape;7460;p44">
                <a:extLst>
                  <a:ext uri="{FF2B5EF4-FFF2-40B4-BE49-F238E27FC236}">
                    <a16:creationId xmlns:a16="http://schemas.microsoft.com/office/drawing/2014/main" id="{7DBEF9B9-8DC7-7A8B-3FF6-ABE53D1F1D05}"/>
                  </a:ext>
                </a:extLst>
              </p:cNvPr>
              <p:cNvSpPr/>
              <p:nvPr/>
            </p:nvSpPr>
            <p:spPr>
              <a:xfrm>
                <a:off x="843208" y="3616852"/>
                <a:ext cx="444745" cy="404037"/>
              </a:xfrm>
              <a:custGeom>
                <a:avLst/>
                <a:gdLst/>
                <a:ahLst/>
                <a:cxnLst/>
                <a:rect l="l" t="t" r="r" b="b"/>
                <a:pathLst>
                  <a:path w="27564" h="25041" extrusionOk="0">
                    <a:moveTo>
                      <a:pt x="0" y="1"/>
                    </a:moveTo>
                    <a:lnTo>
                      <a:pt x="0" y="9114"/>
                    </a:lnTo>
                    <a:lnTo>
                      <a:pt x="27564" y="25041"/>
                    </a:lnTo>
                    <a:lnTo>
                      <a:pt x="27564" y="1592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3" name="Google Shape;7461;p44">
                <a:extLst>
                  <a:ext uri="{FF2B5EF4-FFF2-40B4-BE49-F238E27FC236}">
                    <a16:creationId xmlns:a16="http://schemas.microsoft.com/office/drawing/2014/main" id="{63B24BB6-E035-4CBB-A87D-454DCA90BA35}"/>
                  </a:ext>
                </a:extLst>
              </p:cNvPr>
              <p:cNvSpPr/>
              <p:nvPr/>
            </p:nvSpPr>
            <p:spPr>
              <a:xfrm>
                <a:off x="1287956" y="3616852"/>
                <a:ext cx="445584" cy="404037"/>
              </a:xfrm>
              <a:custGeom>
                <a:avLst/>
                <a:gdLst/>
                <a:ahLst/>
                <a:cxnLst/>
                <a:rect l="l" t="t" r="r" b="b"/>
                <a:pathLst>
                  <a:path w="27616" h="25041" extrusionOk="0">
                    <a:moveTo>
                      <a:pt x="27616" y="1"/>
                    </a:moveTo>
                    <a:lnTo>
                      <a:pt x="1" y="15928"/>
                    </a:lnTo>
                    <a:lnTo>
                      <a:pt x="1" y="25041"/>
                    </a:lnTo>
                    <a:lnTo>
                      <a:pt x="27616" y="9114"/>
                    </a:lnTo>
                    <a:lnTo>
                      <a:pt x="27616" y="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54" name="Google Shape;7466;p44">
              <a:extLst>
                <a:ext uri="{FF2B5EF4-FFF2-40B4-BE49-F238E27FC236}">
                  <a16:creationId xmlns:a16="http://schemas.microsoft.com/office/drawing/2014/main" id="{FE556AEE-5857-E397-8C64-9A49B9C971CB}"/>
                </a:ext>
              </a:extLst>
            </p:cNvPr>
            <p:cNvGrpSpPr/>
            <p:nvPr/>
          </p:nvGrpSpPr>
          <p:grpSpPr>
            <a:xfrm>
              <a:off x="300293" y="3245332"/>
              <a:ext cx="890332" cy="660464"/>
              <a:chOff x="843208" y="2979832"/>
              <a:chExt cx="890332" cy="660464"/>
            </a:xfrm>
          </p:grpSpPr>
          <p:sp>
            <p:nvSpPr>
              <p:cNvPr id="55" name="Google Shape;7467;p44">
                <a:extLst>
                  <a:ext uri="{FF2B5EF4-FFF2-40B4-BE49-F238E27FC236}">
                    <a16:creationId xmlns:a16="http://schemas.microsoft.com/office/drawing/2014/main" id="{0E956075-98CE-0E86-82EE-3CB766C56190}"/>
                  </a:ext>
                </a:extLst>
              </p:cNvPr>
              <p:cNvSpPr/>
              <p:nvPr/>
            </p:nvSpPr>
            <p:spPr>
              <a:xfrm>
                <a:off x="843208" y="2979832"/>
                <a:ext cx="890152" cy="513432"/>
              </a:xfrm>
              <a:custGeom>
                <a:avLst/>
                <a:gdLst/>
                <a:ahLst/>
                <a:cxnLst/>
                <a:rect l="l" t="t" r="r" b="b"/>
                <a:pathLst>
                  <a:path w="55169" h="31821" extrusionOk="0">
                    <a:moveTo>
                      <a:pt x="27564" y="0"/>
                    </a:moveTo>
                    <a:lnTo>
                      <a:pt x="0" y="15893"/>
                    </a:lnTo>
                    <a:lnTo>
                      <a:pt x="27564" y="31820"/>
                    </a:lnTo>
                    <a:lnTo>
                      <a:pt x="55168" y="15897"/>
                    </a:lnTo>
                    <a:lnTo>
                      <a:pt x="27564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" name="Google Shape;7468;p44">
                <a:extLst>
                  <a:ext uri="{FF2B5EF4-FFF2-40B4-BE49-F238E27FC236}">
                    <a16:creationId xmlns:a16="http://schemas.microsoft.com/office/drawing/2014/main" id="{9DE365A0-F39F-32E1-3066-42C3BFF61F63}"/>
                  </a:ext>
                </a:extLst>
              </p:cNvPr>
              <p:cNvSpPr/>
              <p:nvPr/>
            </p:nvSpPr>
            <p:spPr>
              <a:xfrm>
                <a:off x="843208" y="3236276"/>
                <a:ext cx="444745" cy="404020"/>
              </a:xfrm>
              <a:custGeom>
                <a:avLst/>
                <a:gdLst/>
                <a:ahLst/>
                <a:cxnLst/>
                <a:rect l="l" t="t" r="r" b="b"/>
                <a:pathLst>
                  <a:path w="27564" h="25040" extrusionOk="0">
                    <a:moveTo>
                      <a:pt x="0" y="0"/>
                    </a:moveTo>
                    <a:lnTo>
                      <a:pt x="0" y="9113"/>
                    </a:lnTo>
                    <a:lnTo>
                      <a:pt x="27564" y="25040"/>
                    </a:lnTo>
                    <a:lnTo>
                      <a:pt x="27564" y="159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" name="Google Shape;7469;p44">
                <a:extLst>
                  <a:ext uri="{FF2B5EF4-FFF2-40B4-BE49-F238E27FC236}">
                    <a16:creationId xmlns:a16="http://schemas.microsoft.com/office/drawing/2014/main" id="{A4418C68-24BF-B034-258C-65878055D20F}"/>
                  </a:ext>
                </a:extLst>
              </p:cNvPr>
              <p:cNvSpPr/>
              <p:nvPr/>
            </p:nvSpPr>
            <p:spPr>
              <a:xfrm>
                <a:off x="1287956" y="3236276"/>
                <a:ext cx="445584" cy="404020"/>
              </a:xfrm>
              <a:custGeom>
                <a:avLst/>
                <a:gdLst/>
                <a:ahLst/>
                <a:cxnLst/>
                <a:rect l="l" t="t" r="r" b="b"/>
                <a:pathLst>
                  <a:path w="27616" h="25040" extrusionOk="0">
                    <a:moveTo>
                      <a:pt x="27616" y="0"/>
                    </a:moveTo>
                    <a:lnTo>
                      <a:pt x="1" y="15927"/>
                    </a:lnTo>
                    <a:lnTo>
                      <a:pt x="1" y="25040"/>
                    </a:lnTo>
                    <a:lnTo>
                      <a:pt x="27616" y="9113"/>
                    </a:lnTo>
                    <a:lnTo>
                      <a:pt x="27616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58" name="Google Shape;7470;p44">
              <a:extLst>
                <a:ext uri="{FF2B5EF4-FFF2-40B4-BE49-F238E27FC236}">
                  <a16:creationId xmlns:a16="http://schemas.microsoft.com/office/drawing/2014/main" id="{F752E08D-26BC-3B2E-CF67-EFE5A4B3795B}"/>
                </a:ext>
              </a:extLst>
            </p:cNvPr>
            <p:cNvGrpSpPr/>
            <p:nvPr/>
          </p:nvGrpSpPr>
          <p:grpSpPr>
            <a:xfrm>
              <a:off x="300293" y="2864740"/>
              <a:ext cx="890332" cy="660481"/>
              <a:chOff x="843208" y="2599240"/>
              <a:chExt cx="890332" cy="660481"/>
            </a:xfrm>
          </p:grpSpPr>
          <p:sp>
            <p:nvSpPr>
              <p:cNvPr id="59" name="Google Shape;7471;p44">
                <a:extLst>
                  <a:ext uri="{FF2B5EF4-FFF2-40B4-BE49-F238E27FC236}">
                    <a16:creationId xmlns:a16="http://schemas.microsoft.com/office/drawing/2014/main" id="{14ECD1D3-D3F9-C97A-BDCB-0BD77E04F4DF}"/>
                  </a:ext>
                </a:extLst>
              </p:cNvPr>
              <p:cNvSpPr/>
              <p:nvPr/>
            </p:nvSpPr>
            <p:spPr>
              <a:xfrm>
                <a:off x="843208" y="2599240"/>
                <a:ext cx="890152" cy="513416"/>
              </a:xfrm>
              <a:custGeom>
                <a:avLst/>
                <a:gdLst/>
                <a:ahLst/>
                <a:cxnLst/>
                <a:rect l="l" t="t" r="r" b="b"/>
                <a:pathLst>
                  <a:path w="55169" h="31820" extrusionOk="0">
                    <a:moveTo>
                      <a:pt x="27564" y="0"/>
                    </a:moveTo>
                    <a:lnTo>
                      <a:pt x="0" y="15893"/>
                    </a:lnTo>
                    <a:lnTo>
                      <a:pt x="27564" y="31820"/>
                    </a:lnTo>
                    <a:lnTo>
                      <a:pt x="55168" y="15897"/>
                    </a:lnTo>
                    <a:lnTo>
                      <a:pt x="27564" y="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" name="Google Shape;7472;p44">
                <a:extLst>
                  <a:ext uri="{FF2B5EF4-FFF2-40B4-BE49-F238E27FC236}">
                    <a16:creationId xmlns:a16="http://schemas.microsoft.com/office/drawing/2014/main" id="{1A3D63BC-2EA8-523F-E4F5-C1F122D3BB53}"/>
                  </a:ext>
                </a:extLst>
              </p:cNvPr>
              <p:cNvSpPr/>
              <p:nvPr/>
            </p:nvSpPr>
            <p:spPr>
              <a:xfrm>
                <a:off x="843208" y="2855684"/>
                <a:ext cx="444745" cy="404037"/>
              </a:xfrm>
              <a:custGeom>
                <a:avLst/>
                <a:gdLst/>
                <a:ahLst/>
                <a:cxnLst/>
                <a:rect l="l" t="t" r="r" b="b"/>
                <a:pathLst>
                  <a:path w="27564" h="25041" extrusionOk="0">
                    <a:moveTo>
                      <a:pt x="0" y="0"/>
                    </a:moveTo>
                    <a:lnTo>
                      <a:pt x="0" y="9113"/>
                    </a:lnTo>
                    <a:lnTo>
                      <a:pt x="27564" y="25040"/>
                    </a:lnTo>
                    <a:lnTo>
                      <a:pt x="27564" y="159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" name="Google Shape;7473;p44">
                <a:extLst>
                  <a:ext uri="{FF2B5EF4-FFF2-40B4-BE49-F238E27FC236}">
                    <a16:creationId xmlns:a16="http://schemas.microsoft.com/office/drawing/2014/main" id="{24F34EEC-23C8-77A9-4EE8-6636B600F8FF}"/>
                  </a:ext>
                </a:extLst>
              </p:cNvPr>
              <p:cNvSpPr/>
              <p:nvPr/>
            </p:nvSpPr>
            <p:spPr>
              <a:xfrm>
                <a:off x="1287956" y="2855684"/>
                <a:ext cx="445584" cy="404037"/>
              </a:xfrm>
              <a:custGeom>
                <a:avLst/>
                <a:gdLst/>
                <a:ahLst/>
                <a:cxnLst/>
                <a:rect l="l" t="t" r="r" b="b"/>
                <a:pathLst>
                  <a:path w="27616" h="25041" extrusionOk="0">
                    <a:moveTo>
                      <a:pt x="27616" y="0"/>
                    </a:moveTo>
                    <a:lnTo>
                      <a:pt x="1" y="15927"/>
                    </a:lnTo>
                    <a:lnTo>
                      <a:pt x="1" y="25040"/>
                    </a:lnTo>
                    <a:lnTo>
                      <a:pt x="27616" y="9113"/>
                    </a:lnTo>
                    <a:lnTo>
                      <a:pt x="27616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3" name="Google Shape;1622;p19">
              <a:extLst>
                <a:ext uri="{FF2B5EF4-FFF2-40B4-BE49-F238E27FC236}">
                  <a16:creationId xmlns:a16="http://schemas.microsoft.com/office/drawing/2014/main" id="{F1F8185A-E134-E839-81DA-BA76ED66C758}"/>
                </a:ext>
              </a:extLst>
            </p:cNvPr>
            <p:cNvSpPr txBox="1"/>
            <p:nvPr/>
          </p:nvSpPr>
          <p:spPr>
            <a:xfrm>
              <a:off x="1489710" y="2973764"/>
              <a:ext cx="2720340" cy="294839"/>
            </a:xfrm>
            <a:prstGeom prst="rect">
              <a:avLst/>
            </a:prstGeom>
            <a:noFill/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Fira Sans Medium"/>
                  <a:ea typeface="Fira Sans Medium"/>
                  <a:cs typeface="Fira Sans Medium"/>
                  <a:sym typeface="Fira Sans Medium"/>
                </a:rPr>
                <a:t>DATA COLLECTION</a:t>
              </a:r>
              <a:endParaRPr sz="180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64" name="Google Shape;1622;p19">
              <a:extLst>
                <a:ext uri="{FF2B5EF4-FFF2-40B4-BE49-F238E27FC236}">
                  <a16:creationId xmlns:a16="http://schemas.microsoft.com/office/drawing/2014/main" id="{167572EA-1388-BFE8-2382-256C463E8C6D}"/>
                </a:ext>
              </a:extLst>
            </p:cNvPr>
            <p:cNvSpPr txBox="1"/>
            <p:nvPr/>
          </p:nvSpPr>
          <p:spPr>
            <a:xfrm>
              <a:off x="1489710" y="3377627"/>
              <a:ext cx="2720340" cy="294839"/>
            </a:xfrm>
            <a:prstGeom prst="rect">
              <a:avLst/>
            </a:prstGeom>
            <a:noFill/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Fira Sans Medium"/>
                  <a:ea typeface="Fira Sans Medium"/>
                  <a:cs typeface="Fira Sans Medium"/>
                  <a:sym typeface="Fira Sans Medium"/>
                </a:rPr>
                <a:t>DATA PREPROCESSING</a:t>
              </a:r>
              <a:endParaRPr sz="180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65" name="Google Shape;1622;p19">
              <a:extLst>
                <a:ext uri="{FF2B5EF4-FFF2-40B4-BE49-F238E27FC236}">
                  <a16:creationId xmlns:a16="http://schemas.microsoft.com/office/drawing/2014/main" id="{9074895A-BFC2-FDC5-074D-96D3E70258C4}"/>
                </a:ext>
              </a:extLst>
            </p:cNvPr>
            <p:cNvSpPr txBox="1"/>
            <p:nvPr/>
          </p:nvSpPr>
          <p:spPr>
            <a:xfrm>
              <a:off x="1489710" y="3790405"/>
              <a:ext cx="2720340" cy="294839"/>
            </a:xfrm>
            <a:prstGeom prst="rect">
              <a:avLst/>
            </a:prstGeom>
            <a:noFill/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Fira Sans Medium"/>
                  <a:ea typeface="Fira Sans Medium"/>
                  <a:cs typeface="Fira Sans Medium"/>
                  <a:sym typeface="Fira Sans Medium"/>
                </a:rPr>
                <a:t>TRAINING MODEL</a:t>
              </a:r>
              <a:endParaRPr sz="180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66" name="Google Shape;1622;p19">
              <a:extLst>
                <a:ext uri="{FF2B5EF4-FFF2-40B4-BE49-F238E27FC236}">
                  <a16:creationId xmlns:a16="http://schemas.microsoft.com/office/drawing/2014/main" id="{38BFB84D-4E2D-23A7-4824-393E8C857387}"/>
                </a:ext>
              </a:extLst>
            </p:cNvPr>
            <p:cNvSpPr txBox="1"/>
            <p:nvPr/>
          </p:nvSpPr>
          <p:spPr>
            <a:xfrm>
              <a:off x="1489710" y="4181272"/>
              <a:ext cx="2720340" cy="294839"/>
            </a:xfrm>
            <a:prstGeom prst="rect">
              <a:avLst/>
            </a:prstGeom>
            <a:noFill/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Fira Sans Medium"/>
                  <a:ea typeface="Fira Sans Medium"/>
                  <a:cs typeface="Fira Sans Medium"/>
                  <a:sym typeface="Fira Sans Medium"/>
                </a:rPr>
                <a:t>EVALUATE MODEL</a:t>
              </a:r>
              <a:endParaRPr sz="180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67" name="Google Shape;1622;p19">
              <a:extLst>
                <a:ext uri="{FF2B5EF4-FFF2-40B4-BE49-F238E27FC236}">
                  <a16:creationId xmlns:a16="http://schemas.microsoft.com/office/drawing/2014/main" id="{4D94C12E-18EB-CA0A-6FBD-2E5B8B415072}"/>
                </a:ext>
              </a:extLst>
            </p:cNvPr>
            <p:cNvSpPr txBox="1"/>
            <p:nvPr/>
          </p:nvSpPr>
          <p:spPr>
            <a:xfrm>
              <a:off x="1489710" y="4582715"/>
              <a:ext cx="2720340" cy="306465"/>
            </a:xfrm>
            <a:prstGeom prst="rect">
              <a:avLst/>
            </a:prstGeom>
            <a:noFill/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Fira Sans Medium"/>
                  <a:ea typeface="Fira Sans Medium"/>
                  <a:cs typeface="Fira Sans Medium"/>
                  <a:sym typeface="Fira Sans Medium"/>
                </a:rPr>
                <a:t>IMPROVE</a:t>
              </a:r>
              <a:endParaRPr sz="180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D76F334B-A9F2-5701-841A-A8D4AA883B48}"/>
                </a:ext>
              </a:extLst>
            </p:cNvPr>
            <p:cNvCxnSpPr>
              <a:cxnSpLocks/>
            </p:cNvCxnSpPr>
            <p:nvPr/>
          </p:nvCxnSpPr>
          <p:spPr>
            <a:xfrm>
              <a:off x="1188720" y="3525603"/>
              <a:ext cx="304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5F19CE41-4F24-793D-BFA5-EB224F8386D2}"/>
                </a:ext>
              </a:extLst>
            </p:cNvPr>
            <p:cNvCxnSpPr>
              <a:cxnSpLocks/>
            </p:cNvCxnSpPr>
            <p:nvPr/>
          </p:nvCxnSpPr>
          <p:spPr>
            <a:xfrm>
              <a:off x="1190445" y="3121184"/>
              <a:ext cx="310238" cy="0"/>
            </a:xfrm>
            <a:prstGeom prst="straightConnector1">
              <a:avLst/>
            </a:prstGeom>
            <a:ln>
              <a:solidFill>
                <a:schemeClr val="accent5">
                  <a:lumMod val="50000"/>
                </a:schemeClr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46F00135-ADCC-B7F9-82D8-51DE9A9EE8B7}"/>
                </a:ext>
              </a:extLst>
            </p:cNvPr>
            <p:cNvCxnSpPr>
              <a:cxnSpLocks/>
            </p:cNvCxnSpPr>
            <p:nvPr/>
          </p:nvCxnSpPr>
          <p:spPr>
            <a:xfrm>
              <a:off x="1188720" y="4285415"/>
              <a:ext cx="304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0FDB645D-6842-092A-5944-2BCB482EA5E6}"/>
                </a:ext>
              </a:extLst>
            </p:cNvPr>
            <p:cNvCxnSpPr>
              <a:cxnSpLocks/>
            </p:cNvCxnSpPr>
            <p:nvPr/>
          </p:nvCxnSpPr>
          <p:spPr>
            <a:xfrm>
              <a:off x="1183282" y="3905796"/>
              <a:ext cx="310238" cy="0"/>
            </a:xfrm>
            <a:prstGeom prst="straightConnector1">
              <a:avLst/>
            </a:prstGeom>
            <a:ln>
              <a:solidFill>
                <a:schemeClr val="accent5">
                  <a:lumMod val="50000"/>
                </a:schemeClr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D111CA45-2188-9C3E-C87C-77EC0E331433}"/>
                </a:ext>
              </a:extLst>
            </p:cNvPr>
            <p:cNvCxnSpPr>
              <a:cxnSpLocks/>
            </p:cNvCxnSpPr>
            <p:nvPr/>
          </p:nvCxnSpPr>
          <p:spPr>
            <a:xfrm>
              <a:off x="1190445" y="4683811"/>
              <a:ext cx="310238" cy="0"/>
            </a:xfrm>
            <a:prstGeom prst="straightConnector1">
              <a:avLst/>
            </a:prstGeom>
            <a:ln>
              <a:solidFill>
                <a:schemeClr val="accent5">
                  <a:lumMod val="50000"/>
                </a:schemeClr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86" name="Table 86">
            <a:extLst>
              <a:ext uri="{FF2B5EF4-FFF2-40B4-BE49-F238E27FC236}">
                <a16:creationId xmlns:a16="http://schemas.microsoft.com/office/drawing/2014/main" id="{1EF8D140-CE63-B277-EBB8-8804A4246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325852"/>
              </p:ext>
            </p:extLst>
          </p:nvPr>
        </p:nvGraphicFramePr>
        <p:xfrm>
          <a:off x="5097780" y="1159911"/>
          <a:ext cx="3764280" cy="95123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82140">
                  <a:extLst>
                    <a:ext uri="{9D8B030D-6E8A-4147-A177-3AD203B41FA5}">
                      <a16:colId xmlns:a16="http://schemas.microsoft.com/office/drawing/2014/main" val="2725320869"/>
                    </a:ext>
                  </a:extLst>
                </a:gridCol>
                <a:gridCol w="1882140">
                  <a:extLst>
                    <a:ext uri="{9D8B030D-6E8A-4147-A177-3AD203B41FA5}">
                      <a16:colId xmlns:a16="http://schemas.microsoft.com/office/drawing/2014/main" val="2393865104"/>
                    </a:ext>
                  </a:extLst>
                </a:gridCol>
              </a:tblGrid>
              <a:tr h="317077"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chemeClr val="tx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RESEARCH METHOD</a:t>
                      </a:r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QUANTITATIVE</a:t>
                      </a:r>
                      <a:endParaRPr lang="en-IN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614610"/>
                  </a:ext>
                </a:extLst>
              </a:tr>
              <a:tr h="3170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SOURCES</a:t>
                      </a:r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SECONDARY</a:t>
                      </a:r>
                      <a:endParaRPr lang="en-IN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565468"/>
                  </a:ext>
                </a:extLst>
              </a:tr>
              <a:tr h="317077"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chemeClr val="tx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RESEARCH DESIGN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COMPARATIVE</a:t>
                      </a:r>
                      <a:endParaRPr lang="en-IN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8245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8925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3" name="Google Shape;1473;p17"/>
          <p:cNvGrpSpPr/>
          <p:nvPr/>
        </p:nvGrpSpPr>
        <p:grpSpPr>
          <a:xfrm>
            <a:off x="2835942" y="1170427"/>
            <a:ext cx="3472121" cy="3420903"/>
            <a:chOff x="2690100" y="1887225"/>
            <a:chExt cx="2255650" cy="2222375"/>
          </a:xfrm>
        </p:grpSpPr>
        <p:sp>
          <p:nvSpPr>
            <p:cNvPr id="1474" name="Google Shape;1474;p17"/>
            <p:cNvSpPr/>
            <p:nvPr/>
          </p:nvSpPr>
          <p:spPr>
            <a:xfrm>
              <a:off x="2742350" y="3174550"/>
              <a:ext cx="824200" cy="847975"/>
            </a:xfrm>
            <a:custGeom>
              <a:avLst/>
              <a:gdLst/>
              <a:ahLst/>
              <a:cxnLst/>
              <a:rect l="l" t="t" r="r" b="b"/>
              <a:pathLst>
                <a:path w="32968" h="33919" extrusionOk="0">
                  <a:moveTo>
                    <a:pt x="17735" y="1"/>
                  </a:moveTo>
                  <a:lnTo>
                    <a:pt x="0" y="4055"/>
                  </a:lnTo>
                  <a:cubicBezTo>
                    <a:pt x="3452" y="17577"/>
                    <a:pt x="13365" y="28566"/>
                    <a:pt x="26159" y="33918"/>
                  </a:cubicBezTo>
                  <a:lnTo>
                    <a:pt x="32968" y="18052"/>
                  </a:lnTo>
                  <a:cubicBezTo>
                    <a:pt x="25494" y="14727"/>
                    <a:pt x="19793" y="8045"/>
                    <a:pt x="177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75" name="Google Shape;1475;p17"/>
            <p:cNvSpPr/>
            <p:nvPr/>
          </p:nvSpPr>
          <p:spPr>
            <a:xfrm>
              <a:off x="2708300" y="2051100"/>
              <a:ext cx="779075" cy="1224825"/>
            </a:xfrm>
            <a:custGeom>
              <a:avLst/>
              <a:gdLst/>
              <a:ahLst/>
              <a:cxnLst/>
              <a:rect l="l" t="t" r="r" b="b"/>
              <a:pathLst>
                <a:path w="31163" h="48993" extrusionOk="0">
                  <a:moveTo>
                    <a:pt x="22169" y="1"/>
                  </a:moveTo>
                  <a:cubicBezTo>
                    <a:pt x="9026" y="8013"/>
                    <a:pt x="0" y="22454"/>
                    <a:pt x="0" y="38542"/>
                  </a:cubicBezTo>
                  <a:cubicBezTo>
                    <a:pt x="0" y="42152"/>
                    <a:pt x="507" y="45636"/>
                    <a:pt x="1362" y="48993"/>
                  </a:cubicBezTo>
                  <a:lnTo>
                    <a:pt x="19097" y="44939"/>
                  </a:lnTo>
                  <a:cubicBezTo>
                    <a:pt x="18590" y="42880"/>
                    <a:pt x="18274" y="40727"/>
                    <a:pt x="18274" y="38542"/>
                  </a:cubicBezTo>
                  <a:cubicBezTo>
                    <a:pt x="18274" y="28978"/>
                    <a:pt x="23467" y="20491"/>
                    <a:pt x="31163" y="15740"/>
                  </a:cubicBezTo>
                  <a:lnTo>
                    <a:pt x="2216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76" name="Google Shape;1476;p17"/>
            <p:cNvSpPr/>
            <p:nvPr/>
          </p:nvSpPr>
          <p:spPr>
            <a:xfrm>
              <a:off x="3262500" y="1887225"/>
              <a:ext cx="1595375" cy="891500"/>
            </a:xfrm>
            <a:custGeom>
              <a:avLst/>
              <a:gdLst/>
              <a:ahLst/>
              <a:cxnLst/>
              <a:rect l="l" t="t" r="r" b="b"/>
              <a:pathLst>
                <a:path w="63815" h="35660" extrusionOk="0">
                  <a:moveTo>
                    <a:pt x="22898" y="0"/>
                  </a:moveTo>
                  <a:cubicBezTo>
                    <a:pt x="14600" y="0"/>
                    <a:pt x="6778" y="2439"/>
                    <a:pt x="1" y="6556"/>
                  </a:cubicBezTo>
                  <a:lnTo>
                    <a:pt x="8995" y="22295"/>
                  </a:lnTo>
                  <a:cubicBezTo>
                    <a:pt x="13080" y="19762"/>
                    <a:pt x="17831" y="18273"/>
                    <a:pt x="22898" y="18273"/>
                  </a:cubicBezTo>
                  <a:cubicBezTo>
                    <a:pt x="30625" y="18273"/>
                    <a:pt x="37655" y="21693"/>
                    <a:pt x="42564" y="27077"/>
                  </a:cubicBezTo>
                  <a:lnTo>
                    <a:pt x="42532" y="27109"/>
                  </a:lnTo>
                  <a:cubicBezTo>
                    <a:pt x="44781" y="29579"/>
                    <a:pt x="46618" y="32493"/>
                    <a:pt x="47853" y="35659"/>
                  </a:cubicBezTo>
                  <a:lnTo>
                    <a:pt x="63814" y="29357"/>
                  </a:lnTo>
                  <a:cubicBezTo>
                    <a:pt x="61882" y="24132"/>
                    <a:pt x="59064" y="19382"/>
                    <a:pt x="55517" y="15265"/>
                  </a:cubicBezTo>
                  <a:lnTo>
                    <a:pt x="55548" y="15201"/>
                  </a:lnTo>
                  <a:cubicBezTo>
                    <a:pt x="47536" y="5954"/>
                    <a:pt x="35945" y="0"/>
                    <a:pt x="22898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77" name="Google Shape;1477;p17"/>
            <p:cNvSpPr/>
            <p:nvPr/>
          </p:nvSpPr>
          <p:spPr>
            <a:xfrm>
              <a:off x="4592600" y="2243500"/>
              <a:ext cx="353150" cy="321450"/>
            </a:xfrm>
            <a:custGeom>
              <a:avLst/>
              <a:gdLst/>
              <a:ahLst/>
              <a:cxnLst/>
              <a:rect l="l" t="t" r="r" b="b"/>
              <a:pathLst>
                <a:path w="14126" h="12858" extrusionOk="0">
                  <a:moveTo>
                    <a:pt x="1" y="0"/>
                  </a:moveTo>
                  <a:lnTo>
                    <a:pt x="8298" y="12858"/>
                  </a:lnTo>
                  <a:lnTo>
                    <a:pt x="14125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78" name="Google Shape;1478;p17"/>
            <p:cNvSpPr/>
            <p:nvPr/>
          </p:nvSpPr>
          <p:spPr>
            <a:xfrm>
              <a:off x="2690100" y="2243500"/>
              <a:ext cx="353925" cy="321450"/>
            </a:xfrm>
            <a:custGeom>
              <a:avLst/>
              <a:gdLst/>
              <a:ahLst/>
              <a:cxnLst/>
              <a:rect l="l" t="t" r="r" b="b"/>
              <a:pathLst>
                <a:path w="14157" h="12858" extrusionOk="0">
                  <a:moveTo>
                    <a:pt x="0" y="0"/>
                  </a:moveTo>
                  <a:lnTo>
                    <a:pt x="5827" y="12858"/>
                  </a:lnTo>
                  <a:lnTo>
                    <a:pt x="141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79" name="Google Shape;1479;p17"/>
            <p:cNvSpPr/>
            <p:nvPr/>
          </p:nvSpPr>
          <p:spPr>
            <a:xfrm>
              <a:off x="3393925" y="2619575"/>
              <a:ext cx="1535200" cy="1490025"/>
            </a:xfrm>
            <a:custGeom>
              <a:avLst/>
              <a:gdLst/>
              <a:ahLst/>
              <a:cxnLst/>
              <a:rect l="l" t="t" r="r" b="b"/>
              <a:pathLst>
                <a:path w="61408" h="59601" extrusionOk="0">
                  <a:moveTo>
                    <a:pt x="58557" y="0"/>
                  </a:moveTo>
                  <a:lnTo>
                    <a:pt x="42564" y="6302"/>
                  </a:lnTo>
                  <a:cubicBezTo>
                    <a:pt x="43704" y="9247"/>
                    <a:pt x="44369" y="12446"/>
                    <a:pt x="44369" y="15739"/>
                  </a:cubicBezTo>
                  <a:cubicBezTo>
                    <a:pt x="44369" y="30370"/>
                    <a:pt x="32177" y="42563"/>
                    <a:pt x="17546" y="42563"/>
                  </a:cubicBezTo>
                  <a:cubicBezTo>
                    <a:pt x="13745" y="42563"/>
                    <a:pt x="10103" y="41708"/>
                    <a:pt x="6778" y="40219"/>
                  </a:cubicBezTo>
                  <a:lnTo>
                    <a:pt x="1" y="56086"/>
                  </a:lnTo>
                  <a:cubicBezTo>
                    <a:pt x="5416" y="58334"/>
                    <a:pt x="11370" y="59601"/>
                    <a:pt x="17546" y="59601"/>
                  </a:cubicBezTo>
                  <a:cubicBezTo>
                    <a:pt x="41899" y="59601"/>
                    <a:pt x="61407" y="40124"/>
                    <a:pt x="61407" y="15739"/>
                  </a:cubicBezTo>
                  <a:cubicBezTo>
                    <a:pt x="61407" y="10229"/>
                    <a:pt x="60362" y="4940"/>
                    <a:pt x="5855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80" name="Google Shape;1480;p17"/>
            <p:cNvSpPr/>
            <p:nvPr/>
          </p:nvSpPr>
          <p:spPr>
            <a:xfrm>
              <a:off x="4516600" y="3503925"/>
              <a:ext cx="350775" cy="336500"/>
            </a:xfrm>
            <a:custGeom>
              <a:avLst/>
              <a:gdLst/>
              <a:ahLst/>
              <a:cxnLst/>
              <a:rect l="l" t="t" r="r" b="b"/>
              <a:pathLst>
                <a:path w="14031" h="13460" extrusionOk="0">
                  <a:moveTo>
                    <a:pt x="9755" y="0"/>
                  </a:moveTo>
                  <a:lnTo>
                    <a:pt x="1" y="11813"/>
                  </a:lnTo>
                  <a:lnTo>
                    <a:pt x="14030" y="13459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81" name="Google Shape;1481;p17"/>
            <p:cNvSpPr/>
            <p:nvPr/>
          </p:nvSpPr>
          <p:spPr>
            <a:xfrm>
              <a:off x="2757375" y="3503925"/>
              <a:ext cx="350775" cy="336500"/>
            </a:xfrm>
            <a:custGeom>
              <a:avLst/>
              <a:gdLst/>
              <a:ahLst/>
              <a:cxnLst/>
              <a:rect l="l" t="t" r="r" b="b"/>
              <a:pathLst>
                <a:path w="14031" h="13460" extrusionOk="0">
                  <a:moveTo>
                    <a:pt x="4308" y="0"/>
                  </a:moveTo>
                  <a:lnTo>
                    <a:pt x="1" y="13459"/>
                  </a:lnTo>
                  <a:lnTo>
                    <a:pt x="14030" y="11813"/>
                  </a:lnTo>
                  <a:lnTo>
                    <a:pt x="430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1482" name="Google Shape;1482;p17"/>
          <p:cNvSpPr txBox="1"/>
          <p:nvPr/>
        </p:nvSpPr>
        <p:spPr>
          <a:xfrm>
            <a:off x="4185062" y="267289"/>
            <a:ext cx="4252872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latin typeface="Fira Sans Medium"/>
                <a:ea typeface="Fira Sans Medium"/>
                <a:cs typeface="Fira Sans Medium"/>
                <a:sym typeface="Fira Sans Medium"/>
              </a:rPr>
              <a:t>ERROR MEASUREMENT</a:t>
            </a:r>
          </a:p>
        </p:txBody>
      </p:sp>
      <p:sp>
        <p:nvSpPr>
          <p:cNvPr id="1483" name="Google Shape;1483;p17"/>
          <p:cNvSpPr txBox="1"/>
          <p:nvPr/>
        </p:nvSpPr>
        <p:spPr>
          <a:xfrm>
            <a:off x="457198" y="1545225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>
                <a:solidFill>
                  <a:srgbClr val="22283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MSE</a:t>
            </a:r>
          </a:p>
        </p:txBody>
      </p:sp>
      <p:sp>
        <p:nvSpPr>
          <p:cNvPr id="1485" name="Google Shape;1485;p17"/>
          <p:cNvSpPr txBox="1"/>
          <p:nvPr/>
        </p:nvSpPr>
        <p:spPr>
          <a:xfrm>
            <a:off x="457207" y="3231171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2A365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MAPE</a:t>
            </a:r>
          </a:p>
        </p:txBody>
      </p:sp>
      <p:sp>
        <p:nvSpPr>
          <p:cNvPr id="1487" name="Google Shape;1487;p17"/>
          <p:cNvSpPr txBox="1"/>
          <p:nvPr/>
        </p:nvSpPr>
        <p:spPr>
          <a:xfrm>
            <a:off x="6604225" y="1545225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>
                <a:solidFill>
                  <a:schemeClr val="accent5">
                    <a:lumMod val="75000"/>
                  </a:schemeClr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NRMSE</a:t>
            </a:r>
          </a:p>
        </p:txBody>
      </p:sp>
      <p:sp>
        <p:nvSpPr>
          <p:cNvPr id="1489" name="Google Shape;1489;p17"/>
          <p:cNvSpPr txBox="1"/>
          <p:nvPr/>
        </p:nvSpPr>
        <p:spPr>
          <a:xfrm>
            <a:off x="6604232" y="3231171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>
                <a:solidFill>
                  <a:srgbClr val="30475E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RMSE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90" name="Google Shape;1490;p17"/>
              <p:cNvSpPr txBox="1"/>
              <p:nvPr/>
            </p:nvSpPr>
            <p:spPr>
              <a:xfrm>
                <a:off x="6554816" y="1748747"/>
                <a:ext cx="2082600" cy="53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ar-AE" sz="1800" b="1" i="1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𝑵𝑹𝑴𝑬</m:t>
                    </m:r>
                    <m:r>
                      <a:rPr lang="ar-AE" sz="1800" b="1" i="1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ar-AE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ar-AE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∑</m:t>
                        </m:r>
                        <m:sSup>
                          <m:sSupPr>
                            <m:ctrlPr>
                              <a:rPr lang="ar-AE" sz="18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ar-AE" sz="1800" b="1" i="1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ar-AE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𝑺</m:t>
                                    </m:r>
                                  </m:e>
                                  <m:sub>
                                    <m:r>
                                      <a:rPr lang="ar-AE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  <m:r>
                                  <a:rPr lang="ar-AE" sz="1800" b="1" i="1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ar-AE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𝑶</m:t>
                                    </m:r>
                                  </m:e>
                                  <m:sub>
                                    <m:r>
                                      <a:rPr lang="ar-AE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ar-AE" sz="18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num>
                      <m:den>
                        <m:r>
                          <a:rPr lang="ar-AE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∑</m:t>
                        </m:r>
                        <m:sSup>
                          <m:sSupPr>
                            <m:ctrlPr>
                              <a:rPr lang="ar-AE" sz="18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ar-AE" sz="18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𝑶𝒊</m:t>
                            </m:r>
                          </m:e>
                          <m:sup>
                            <m:r>
                              <a:rPr lang="ar-AE" sz="18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den>
                    </m:f>
                  </m:oMath>
                </a14:m>
                <a:r>
                  <a:rPr lang="ar-AE" sz="1800" b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</a:rPr>
                  <a:t> </a:t>
                </a:r>
                <a:endParaRPr lang="ar-AE" sz="1300" b="1" dirty="0"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mc:Choice>
        <mc:Fallback xmlns="">
          <p:sp>
            <p:nvSpPr>
              <p:cNvPr id="1490" name="Google Shape;1490;p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4816" y="1748747"/>
                <a:ext cx="2082600" cy="532800"/>
              </a:xfrm>
              <a:prstGeom prst="rect">
                <a:avLst/>
              </a:prstGeom>
              <a:blipFill>
                <a:blip r:embed="rId3"/>
                <a:stretch>
                  <a:fillRect r="-2632" b="-1609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8CE18EC2-63FB-F5BD-2624-92FB4EE91B28}"/>
              </a:ext>
            </a:extLst>
          </p:cNvPr>
          <p:cNvSpPr/>
          <p:nvPr/>
        </p:nvSpPr>
        <p:spPr>
          <a:xfrm>
            <a:off x="8130540" y="347869"/>
            <a:ext cx="1013460" cy="320040"/>
          </a:xfrm>
          <a:prstGeom prst="rect">
            <a:avLst/>
          </a:prstGeom>
          <a:solidFill>
            <a:srgbClr val="0071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78F2AFF-2EDB-446E-84A4-C1996434F906}"/>
                  </a:ext>
                </a:extLst>
              </p:cNvPr>
              <p:cNvSpPr txBox="1"/>
              <p:nvPr/>
            </p:nvSpPr>
            <p:spPr>
              <a:xfrm>
                <a:off x="-617569" y="1997136"/>
                <a:ext cx="4572000" cy="8485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800" b="1" i="1" smtClean="0">
                          <a:latin typeface="Cambria Math" panose="02040503050406030204" pitchFamily="18" charset="0"/>
                        </a:rPr>
                        <m:t>𝑴𝑺𝑬</m:t>
                      </m:r>
                      <m:r>
                        <a:rPr lang="en-IN" sz="1800" b="1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800" b="1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800" b="1" i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IN" sz="18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n-IN" sz="18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N" sz="180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IN" sz="1800" b="1" i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IN" sz="1800" b="1" i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IN" sz="18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sSup>
                            <m:sSupPr>
                              <m:ctrlPr>
                                <a:rPr lang="en-IN" sz="1800" b="1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IN" sz="1800" b="1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IN" sz="1800" b="1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IN" sz="1800" b="1" i="1">
                                          <a:latin typeface="Cambria Math" panose="02040503050406030204" pitchFamily="18" charset="0"/>
                                        </a:rPr>
                                        <m:t>𝒀</m:t>
                                      </m:r>
                                    </m:e>
                                    <m:sub>
                                      <m:r>
                                        <a:rPr lang="en-IN" sz="1800" b="1" i="1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b>
                                  </m:sSub>
                                  <m:r>
                                    <a:rPr lang="en-IN" sz="1800" b="1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IN" sz="1800" b="1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IN" sz="1800" b="1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IN" sz="1800" b="1" i="1">
                                              <a:latin typeface="Cambria Math" panose="02040503050406030204" pitchFamily="18" charset="0"/>
                                            </a:rPr>
                                            <m:t>𝒀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IN" sz="1800" b="1" i="0">
                                          <a:latin typeface="Cambria Math" panose="02040503050406030204" pitchFamily="18" charset="0"/>
                                        </a:rPr>
                                        <m:t>𝟏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IN" sz="1800" b="1" i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IN" sz="1800" b="1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78F2AFF-2EDB-446E-84A4-C1996434F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17569" y="1997136"/>
                <a:ext cx="4572000" cy="84856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559F0A5-28EC-442B-A286-E46D170BC012}"/>
                  </a:ext>
                </a:extLst>
              </p:cNvPr>
              <p:cNvSpPr txBox="1"/>
              <p:nvPr/>
            </p:nvSpPr>
            <p:spPr>
              <a:xfrm>
                <a:off x="671813" y="3614356"/>
                <a:ext cx="4880610" cy="6352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IN" sz="1800" b="1" i="1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𝑴</m:t>
                    </m:r>
                    <m:r>
                      <a:rPr lang="en-IN" sz="1800" b="1" i="1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IN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IN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IN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grow m:val="on"/>
                        <m:ctrlPr>
                          <a:rPr lang="en-IN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IN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𝒕</m:t>
                        </m:r>
                        <m:r>
                          <a:rPr lang="en-IN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lang="en-IN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  <m:sup>
                        <m:r>
                          <a:rPr lang="en-IN" sz="18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en-IN" sz="18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1800" b="1" i="1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IN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𝑨</m:t>
                                    </m:r>
                                  </m:e>
                                  <m:sub>
                                    <m:r>
                                      <a:rPr lang="en-IN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  <m:r>
                                  <a:rPr lang="en-IN" sz="1800" b="1" i="1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IN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𝑭</m:t>
                                    </m:r>
                                  </m:e>
                                  <m:sub>
                                    <m:r>
                                      <a:rPr lang="en-IN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IN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𝑨</m:t>
                                    </m:r>
                                  </m:e>
                                  <m:sub>
                                    <m:r>
                                      <a:rPr lang="en-IN" sz="1800" b="1" i="1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nary>
                  </m:oMath>
                </a14:m>
                <a:r>
                  <a:rPr lang="en-IN" sz="1800" b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</a:rPr>
                  <a:t> </a:t>
                </a:r>
                <a:endParaRPr lang="en-IN" sz="1800" b="1" dirty="0"/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559F0A5-28EC-442B-A286-E46D170BC0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813" y="3614356"/>
                <a:ext cx="4880610" cy="63523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10E1663A-6754-4DEC-9CF6-A847251A9391}"/>
                  </a:ext>
                </a:extLst>
              </p:cNvPr>
              <p:cNvSpPr txBox="1"/>
              <p:nvPr/>
            </p:nvSpPr>
            <p:spPr>
              <a:xfrm>
                <a:off x="6446690" y="3530271"/>
                <a:ext cx="2240103" cy="5934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IN" sz="1600" b="1" dirty="0"/>
                  <a:t>RMSE 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IN" sz="1600" b="1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ctrlPr>
                              <a:rPr lang="en-IN" sz="16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IN" sz="1600" b="1" i="1">
                                <a:latin typeface="Cambria Math" panose="02040503050406030204" pitchFamily="18" charset="0"/>
                              </a:rPr>
                              <m:t>𝒊</m:t>
                            </m:r>
                            <m:r>
                              <a:rPr lang="en-IN" sz="1600" b="1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IN" sz="16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  <m:sup>
                            <m:r>
                              <a:rPr lang="en-IN" sz="1600" b="1" i="1" smtClean="0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p>
                          <m:e>
                            <m:f>
                              <m:fPr>
                                <m:ctrlPr>
                                  <a:rPr lang="en-IN" sz="16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cy-GB" sz="16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cy-GB" sz="1600" b="1" i="1">
                                        <a:latin typeface="Cambria Math" panose="02040503050406030204" pitchFamily="18" charset="0"/>
                                      </a:rPr>
                                      <m:t>(ŷ</m:t>
                                    </m:r>
                                    <m:r>
                                      <a:rPr lang="cy-GB" sz="1600" b="1" i="1"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  <m:r>
                                      <a:rPr lang="cy-GB" sz="1600" b="1" i="1">
                                        <a:latin typeface="Cambria Math" panose="02040503050406030204" pitchFamily="18" charset="0"/>
                                      </a:rPr>
                                      <m:t> —</m:t>
                                    </m:r>
                                    <m:r>
                                      <a:rPr lang="en-IN" sz="1600" b="1" i="1"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  <m:r>
                                      <a:rPr lang="cy-GB" sz="1600" b="1" i="1"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  <m:r>
                                      <a:rPr lang="cy-GB" sz="1600" b="1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cy-GB" sz="1600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IN" sz="1600" b="1" i="1" smtClean="0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den>
                            </m:f>
                          </m:e>
                        </m:nary>
                      </m:e>
                    </m:rad>
                  </m:oMath>
                </a14:m>
                <a:endParaRPr lang="en-IN" b="1" dirty="0"/>
              </a:p>
            </p:txBody>
          </p:sp>
        </mc:Choice>
        <mc:Fallback xmlns="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10E1663A-6754-4DEC-9CF6-A847251A93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6690" y="3530271"/>
                <a:ext cx="2240103" cy="593432"/>
              </a:xfrm>
              <a:prstGeom prst="rect">
                <a:avLst/>
              </a:prstGeom>
              <a:blipFill>
                <a:blip r:embed="rId6"/>
                <a:stretch>
                  <a:fillRect l="-16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17"/>
          <p:cNvSpPr txBox="1"/>
          <p:nvPr/>
        </p:nvSpPr>
        <p:spPr>
          <a:xfrm>
            <a:off x="5431686" y="241408"/>
            <a:ext cx="2366081" cy="49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latin typeface="Fira Sans Medium"/>
                <a:ea typeface="Fira Sans Medium"/>
                <a:cs typeface="Fira Sans Medium"/>
                <a:sym typeface="Fira Sans Medium"/>
              </a:rPr>
              <a:t>PARAMETERS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E18EC2-63FB-F5BD-2624-92FB4EE91B28}"/>
              </a:ext>
            </a:extLst>
          </p:cNvPr>
          <p:cNvSpPr/>
          <p:nvPr/>
        </p:nvSpPr>
        <p:spPr>
          <a:xfrm>
            <a:off x="7906281" y="327999"/>
            <a:ext cx="1237719" cy="320040"/>
          </a:xfrm>
          <a:prstGeom prst="rect">
            <a:avLst/>
          </a:prstGeom>
          <a:solidFill>
            <a:srgbClr val="0071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B601A1-BF5A-AB6B-06D4-87D5458CAF33}"/>
              </a:ext>
            </a:extLst>
          </p:cNvPr>
          <p:cNvSpPr/>
          <p:nvPr/>
        </p:nvSpPr>
        <p:spPr>
          <a:xfrm>
            <a:off x="0" y="1017578"/>
            <a:ext cx="737307" cy="305572"/>
          </a:xfrm>
          <a:prstGeom prst="rect">
            <a:avLst/>
          </a:prstGeom>
          <a:solidFill>
            <a:srgbClr val="F2A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6629E2-E389-D926-673E-C12C7AEB3C2C}"/>
              </a:ext>
            </a:extLst>
          </p:cNvPr>
          <p:cNvSpPr txBox="1"/>
          <p:nvPr/>
        </p:nvSpPr>
        <p:spPr>
          <a:xfrm>
            <a:off x="808772" y="982178"/>
            <a:ext cx="2956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Fira Sans Medium"/>
                <a:ea typeface="Fira Sans Medium"/>
                <a:cs typeface="Fira Sans Medium"/>
                <a:sym typeface="Fira Sans Medium"/>
              </a:rPr>
              <a:t>DATA DESCRIPTION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053BD8-7947-F7FC-C4C2-C2BAEAEEC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12" y="1708228"/>
            <a:ext cx="8376776" cy="139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597837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1983</TotalTime>
  <Words>472</Words>
  <Application>Microsoft Office PowerPoint</Application>
  <PresentationFormat>On-screen Show (16:9)</PresentationFormat>
  <Paragraphs>151</Paragraphs>
  <Slides>32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Fira Sans</vt:lpstr>
      <vt:lpstr>Arial</vt:lpstr>
      <vt:lpstr>Fira Sans Medium</vt:lpstr>
      <vt:lpstr>Times New Roman</vt:lpstr>
      <vt:lpstr>Fira Sans SemiBold</vt:lpstr>
      <vt:lpstr>Staatliches</vt:lpstr>
      <vt:lpstr>Cambria Math</vt:lpstr>
      <vt:lpstr>Cairo</vt:lpstr>
      <vt:lpstr>Technology Infographics by Slidesgo</vt:lpstr>
      <vt:lpstr>COMPARISON  OF  VARIOUS  PREDICTION  METHODS  FOR  RENEWABLE  ENERGY (SOLAR  &amp;  WIND)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PRACHI KANAKHARA</dc:creator>
  <cp:lastModifiedBy>PRACHI KANAKHARA</cp:lastModifiedBy>
  <cp:revision>39</cp:revision>
  <dcterms:modified xsi:type="dcterms:W3CDTF">2023-05-18T11:46:24Z</dcterms:modified>
</cp:coreProperties>
</file>

<file path=docProps/thumbnail.jpeg>
</file>